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4"/>
  </p:notesMasterIdLst>
  <p:handoutMasterIdLst>
    <p:handoutMasterId r:id="rId15"/>
  </p:handoutMasterIdLst>
  <p:sldIdLst>
    <p:sldId id="292" r:id="rId5"/>
    <p:sldId id="291" r:id="rId6"/>
    <p:sldId id="294" r:id="rId7"/>
    <p:sldId id="297" r:id="rId8"/>
    <p:sldId id="298" r:id="rId9"/>
    <p:sldId id="299" r:id="rId10"/>
    <p:sldId id="300" r:id="rId11"/>
    <p:sldId id="295" r:id="rId12"/>
    <p:sldId id="293" r:id="rId1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4626" autoAdjust="0"/>
  </p:normalViewPr>
  <p:slideViewPr>
    <p:cSldViewPr snapToGrid="0">
      <p:cViewPr varScale="1">
        <p:scale>
          <a:sx n="105" d="100"/>
          <a:sy n="105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F894A-7167-454C-B315-5FE55B005AE9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FE029CE5-B759-4B5D-9318-4B2C8AFFACA9}">
      <dgm:prSet/>
      <dgm:spPr/>
      <dgm:t>
        <a:bodyPr/>
        <a:lstStyle/>
        <a:p>
          <a:r>
            <a:rPr lang="it-IT"/>
            <a:t>Gruppo A</a:t>
          </a:r>
        </a:p>
      </dgm:t>
    </dgm:pt>
    <dgm:pt modelId="{3E43632A-6593-406A-B9A9-21455ED95057}" type="parTrans" cxnId="{40F2F187-A577-4913-99A5-F81E63FF47E0}">
      <dgm:prSet/>
      <dgm:spPr/>
      <dgm:t>
        <a:bodyPr/>
        <a:lstStyle/>
        <a:p>
          <a:endParaRPr lang="it-IT"/>
        </a:p>
      </dgm:t>
    </dgm:pt>
    <dgm:pt modelId="{9D7A9799-23D4-44E7-B7ED-65457A1FDA75}" type="sibTrans" cxnId="{40F2F187-A577-4913-99A5-F81E63FF47E0}">
      <dgm:prSet/>
      <dgm:spPr/>
      <dgm:t>
        <a:bodyPr/>
        <a:lstStyle/>
        <a:p>
          <a:endParaRPr lang="it-IT"/>
        </a:p>
      </dgm:t>
    </dgm:pt>
    <dgm:pt modelId="{521FA1DC-0895-418A-A79E-27923C98155E}">
      <dgm:prSet/>
      <dgm:spPr/>
      <dgm:t>
        <a:bodyPr/>
        <a:lstStyle/>
        <a:p>
          <a:r>
            <a:rPr lang="it-IT" dirty="0"/>
            <a:t>IPNOSI</a:t>
          </a:r>
        </a:p>
      </dgm:t>
    </dgm:pt>
    <dgm:pt modelId="{01189527-A691-43DC-89FB-588C4A540648}" type="parTrans" cxnId="{7706B33F-E404-49C5-AAF7-0C2BDCEB22AA}">
      <dgm:prSet/>
      <dgm:spPr/>
      <dgm:t>
        <a:bodyPr/>
        <a:lstStyle/>
        <a:p>
          <a:endParaRPr lang="it-IT"/>
        </a:p>
      </dgm:t>
    </dgm:pt>
    <dgm:pt modelId="{D10C6583-B3BA-4BD6-B205-EC8E7E503840}" type="sibTrans" cxnId="{7706B33F-E404-49C5-AAF7-0C2BDCEB22AA}">
      <dgm:prSet/>
      <dgm:spPr/>
      <dgm:t>
        <a:bodyPr/>
        <a:lstStyle/>
        <a:p>
          <a:endParaRPr lang="it-IT"/>
        </a:p>
      </dgm:t>
    </dgm:pt>
    <dgm:pt modelId="{402681E3-B461-44AF-B346-D4970F90D03B}">
      <dgm:prSet/>
      <dgm:spPr/>
      <dgm:t>
        <a:bodyPr/>
        <a:lstStyle/>
        <a:p>
          <a:r>
            <a:rPr lang="it-IT" dirty="0"/>
            <a:t>AG (ENTROPIA, SPI, ANI)</a:t>
          </a:r>
        </a:p>
      </dgm:t>
    </dgm:pt>
    <dgm:pt modelId="{79BC05B6-09C1-407B-9E79-FE6720B7552E}" type="parTrans" cxnId="{D7AFC3FC-0E96-4169-A0F0-1DE89C077C85}">
      <dgm:prSet/>
      <dgm:spPr/>
      <dgm:t>
        <a:bodyPr/>
        <a:lstStyle/>
        <a:p>
          <a:endParaRPr lang="it-IT"/>
        </a:p>
      </dgm:t>
    </dgm:pt>
    <dgm:pt modelId="{1F03A6AB-D641-435F-BBEC-E31051B725C1}" type="sibTrans" cxnId="{D7AFC3FC-0E96-4169-A0F0-1DE89C077C85}">
      <dgm:prSet/>
      <dgm:spPr/>
      <dgm:t>
        <a:bodyPr/>
        <a:lstStyle/>
        <a:p>
          <a:endParaRPr lang="it-IT"/>
        </a:p>
      </dgm:t>
    </dgm:pt>
    <dgm:pt modelId="{2C1DF725-B5B1-4EC6-AD9B-B63BFC8381DD}">
      <dgm:prSet/>
      <dgm:spPr/>
      <dgm:t>
        <a:bodyPr/>
        <a:lstStyle/>
        <a:p>
          <a:r>
            <a:rPr lang="it-IT"/>
            <a:t>IPNOSI</a:t>
          </a:r>
        </a:p>
      </dgm:t>
    </dgm:pt>
    <dgm:pt modelId="{9586CD93-EDCC-4518-8AFC-E1CEE504AB47}" type="parTrans" cxnId="{10096075-E5F9-4678-BC8A-4BC9B1C4D870}">
      <dgm:prSet/>
      <dgm:spPr/>
      <dgm:t>
        <a:bodyPr/>
        <a:lstStyle/>
        <a:p>
          <a:endParaRPr lang="it-IT"/>
        </a:p>
      </dgm:t>
    </dgm:pt>
    <dgm:pt modelId="{F89E01D0-AC23-4809-BBCE-9E4B8B590859}" type="sibTrans" cxnId="{10096075-E5F9-4678-BC8A-4BC9B1C4D870}">
      <dgm:prSet/>
      <dgm:spPr/>
      <dgm:t>
        <a:bodyPr/>
        <a:lstStyle/>
        <a:p>
          <a:endParaRPr lang="it-IT"/>
        </a:p>
      </dgm:t>
    </dgm:pt>
    <dgm:pt modelId="{DD9A6F68-D3C9-4E16-975A-D1AD516D0934}">
      <dgm:prSet/>
      <dgm:spPr/>
      <dgm:t>
        <a:bodyPr/>
        <a:lstStyle/>
        <a:p>
          <a:r>
            <a:rPr lang="it-IT"/>
            <a:t>NRS/PONV ore 20:00</a:t>
          </a:r>
        </a:p>
      </dgm:t>
    </dgm:pt>
    <dgm:pt modelId="{08AD43E4-716B-4AA1-A8D8-6754DE52C036}" type="parTrans" cxnId="{8970FD51-A480-4FDD-86F1-95D0A758B519}">
      <dgm:prSet/>
      <dgm:spPr/>
      <dgm:t>
        <a:bodyPr/>
        <a:lstStyle/>
        <a:p>
          <a:endParaRPr lang="it-IT"/>
        </a:p>
      </dgm:t>
    </dgm:pt>
    <dgm:pt modelId="{EE60C36C-158C-4016-91C2-298393D135D9}" type="sibTrans" cxnId="{8970FD51-A480-4FDD-86F1-95D0A758B519}">
      <dgm:prSet/>
      <dgm:spPr/>
      <dgm:t>
        <a:bodyPr/>
        <a:lstStyle/>
        <a:p>
          <a:endParaRPr lang="it-IT"/>
        </a:p>
      </dgm:t>
    </dgm:pt>
    <dgm:pt modelId="{EED32B8E-1613-41CB-8B83-76A9EDC7B9E8}">
      <dgm:prSet/>
      <dgm:spPr/>
      <dgm:t>
        <a:bodyPr/>
        <a:lstStyle/>
        <a:p>
          <a:r>
            <a:rPr lang="it-IT"/>
            <a:t>NRS/PONV ore 08:00 </a:t>
          </a:r>
        </a:p>
      </dgm:t>
    </dgm:pt>
    <dgm:pt modelId="{59956B16-1680-433C-A368-F0D80CD0B29B}" type="parTrans" cxnId="{7076D7B9-7643-44AC-B7C1-0BBE7AE402D7}">
      <dgm:prSet/>
      <dgm:spPr/>
      <dgm:t>
        <a:bodyPr/>
        <a:lstStyle/>
        <a:p>
          <a:endParaRPr lang="it-IT"/>
        </a:p>
      </dgm:t>
    </dgm:pt>
    <dgm:pt modelId="{FA3E5445-F0AA-4281-9CCE-BA120B48E1CA}" type="sibTrans" cxnId="{7076D7B9-7643-44AC-B7C1-0BBE7AE402D7}">
      <dgm:prSet/>
      <dgm:spPr/>
      <dgm:t>
        <a:bodyPr/>
        <a:lstStyle/>
        <a:p>
          <a:endParaRPr lang="it-IT"/>
        </a:p>
      </dgm:t>
    </dgm:pt>
    <dgm:pt modelId="{8CD0F794-804E-4FEB-A9C9-A014936259CF}">
      <dgm:prSet/>
      <dgm:spPr/>
      <dgm:t>
        <a:bodyPr/>
        <a:lstStyle/>
        <a:p>
          <a:r>
            <a:rPr lang="it-IT" dirty="0"/>
            <a:t>RISVEGLIO</a:t>
          </a:r>
        </a:p>
      </dgm:t>
    </dgm:pt>
    <dgm:pt modelId="{B80B15F2-7408-45E8-A9CD-C37131F1FD9E}" type="parTrans" cxnId="{66C33AB0-F802-421E-96D7-0C6FFC59F6D2}">
      <dgm:prSet/>
      <dgm:spPr/>
      <dgm:t>
        <a:bodyPr/>
        <a:lstStyle/>
        <a:p>
          <a:endParaRPr lang="it-IT"/>
        </a:p>
      </dgm:t>
    </dgm:pt>
    <dgm:pt modelId="{FEB954C0-83C0-498E-B918-8BC8876638F5}" type="sibTrans" cxnId="{66C33AB0-F802-421E-96D7-0C6FFC59F6D2}">
      <dgm:prSet/>
      <dgm:spPr/>
      <dgm:t>
        <a:bodyPr/>
        <a:lstStyle/>
        <a:p>
          <a:endParaRPr lang="it-IT"/>
        </a:p>
      </dgm:t>
    </dgm:pt>
    <dgm:pt modelId="{9E306907-12BD-4BDF-9FFB-89C7D6A76175}" type="pres">
      <dgm:prSet presAssocID="{9AAF894A-7167-454C-B315-5FE55B005AE9}" presName="linearFlow" presStyleCnt="0">
        <dgm:presLayoutVars>
          <dgm:resizeHandles val="exact"/>
        </dgm:presLayoutVars>
      </dgm:prSet>
      <dgm:spPr/>
    </dgm:pt>
    <dgm:pt modelId="{A3B71FD9-2D09-4A6C-8235-BC6B325F01C4}" type="pres">
      <dgm:prSet presAssocID="{FE029CE5-B759-4B5D-9318-4B2C8AFFACA9}" presName="node" presStyleLbl="node1" presStyleIdx="0" presStyleCnt="7">
        <dgm:presLayoutVars>
          <dgm:bulletEnabled val="1"/>
        </dgm:presLayoutVars>
      </dgm:prSet>
      <dgm:spPr/>
    </dgm:pt>
    <dgm:pt modelId="{EA268774-F69F-4A5F-9527-9118896F8787}" type="pres">
      <dgm:prSet presAssocID="{9D7A9799-23D4-44E7-B7ED-65457A1FDA75}" presName="sibTrans" presStyleLbl="sibTrans2D1" presStyleIdx="0" presStyleCnt="6"/>
      <dgm:spPr/>
    </dgm:pt>
    <dgm:pt modelId="{C06F90B2-4F13-4812-9D51-C123E01B69BA}" type="pres">
      <dgm:prSet presAssocID="{9D7A9799-23D4-44E7-B7ED-65457A1FDA75}" presName="connectorText" presStyleLbl="sibTrans2D1" presStyleIdx="0" presStyleCnt="6"/>
      <dgm:spPr/>
    </dgm:pt>
    <dgm:pt modelId="{2EADF6C2-F6DC-4BE6-94C6-C6DD133567DC}" type="pres">
      <dgm:prSet presAssocID="{521FA1DC-0895-418A-A79E-27923C98155E}" presName="node" presStyleLbl="node1" presStyleIdx="1" presStyleCnt="7">
        <dgm:presLayoutVars>
          <dgm:bulletEnabled val="1"/>
        </dgm:presLayoutVars>
      </dgm:prSet>
      <dgm:spPr/>
    </dgm:pt>
    <dgm:pt modelId="{694E31C2-CC77-4FBF-83E0-4BF9E3445B66}" type="pres">
      <dgm:prSet presAssocID="{D10C6583-B3BA-4BD6-B205-EC8E7E503840}" presName="sibTrans" presStyleLbl="sibTrans2D1" presStyleIdx="1" presStyleCnt="6"/>
      <dgm:spPr/>
    </dgm:pt>
    <dgm:pt modelId="{E00489B2-A28C-43F3-B496-412D292AFEB6}" type="pres">
      <dgm:prSet presAssocID="{D10C6583-B3BA-4BD6-B205-EC8E7E503840}" presName="connectorText" presStyleLbl="sibTrans2D1" presStyleIdx="1" presStyleCnt="6"/>
      <dgm:spPr/>
    </dgm:pt>
    <dgm:pt modelId="{21A35525-1BB2-4CA0-ABB2-74DB66AD2477}" type="pres">
      <dgm:prSet presAssocID="{402681E3-B461-44AF-B346-D4970F90D03B}" presName="node" presStyleLbl="node1" presStyleIdx="2" presStyleCnt="7">
        <dgm:presLayoutVars>
          <dgm:bulletEnabled val="1"/>
        </dgm:presLayoutVars>
      </dgm:prSet>
      <dgm:spPr/>
    </dgm:pt>
    <dgm:pt modelId="{52034097-8DD8-4193-99A0-DFD0B5842C78}" type="pres">
      <dgm:prSet presAssocID="{1F03A6AB-D641-435F-BBEC-E31051B725C1}" presName="sibTrans" presStyleLbl="sibTrans2D1" presStyleIdx="2" presStyleCnt="6"/>
      <dgm:spPr/>
    </dgm:pt>
    <dgm:pt modelId="{5C494CEB-B022-424B-9A35-32C4B06EB261}" type="pres">
      <dgm:prSet presAssocID="{1F03A6AB-D641-435F-BBEC-E31051B725C1}" presName="connectorText" presStyleLbl="sibTrans2D1" presStyleIdx="2" presStyleCnt="6"/>
      <dgm:spPr/>
    </dgm:pt>
    <dgm:pt modelId="{435F1377-5E32-458C-A4D6-71EE107889D7}" type="pres">
      <dgm:prSet presAssocID="{8CD0F794-804E-4FEB-A9C9-A014936259CF}" presName="node" presStyleLbl="node1" presStyleIdx="3" presStyleCnt="7">
        <dgm:presLayoutVars>
          <dgm:bulletEnabled val="1"/>
        </dgm:presLayoutVars>
      </dgm:prSet>
      <dgm:spPr/>
    </dgm:pt>
    <dgm:pt modelId="{E30C9A9B-DE7C-4543-BFB3-B74B1F6ADF29}" type="pres">
      <dgm:prSet presAssocID="{FEB954C0-83C0-498E-B918-8BC8876638F5}" presName="sibTrans" presStyleLbl="sibTrans2D1" presStyleIdx="3" presStyleCnt="6"/>
      <dgm:spPr/>
    </dgm:pt>
    <dgm:pt modelId="{1686EEAF-5627-429C-BD14-19F2A32AD2AF}" type="pres">
      <dgm:prSet presAssocID="{FEB954C0-83C0-498E-B918-8BC8876638F5}" presName="connectorText" presStyleLbl="sibTrans2D1" presStyleIdx="3" presStyleCnt="6"/>
      <dgm:spPr/>
    </dgm:pt>
    <dgm:pt modelId="{AB2BC9FD-15B9-47EC-A3B8-6F8DE1AC4A99}" type="pres">
      <dgm:prSet presAssocID="{2C1DF725-B5B1-4EC6-AD9B-B63BFC8381DD}" presName="node" presStyleLbl="node1" presStyleIdx="4" presStyleCnt="7">
        <dgm:presLayoutVars>
          <dgm:bulletEnabled val="1"/>
        </dgm:presLayoutVars>
      </dgm:prSet>
      <dgm:spPr/>
    </dgm:pt>
    <dgm:pt modelId="{78FED310-E752-48DE-98ED-4A91AD4A3D18}" type="pres">
      <dgm:prSet presAssocID="{F89E01D0-AC23-4809-BBCE-9E4B8B590859}" presName="sibTrans" presStyleLbl="sibTrans2D1" presStyleIdx="4" presStyleCnt="6"/>
      <dgm:spPr/>
    </dgm:pt>
    <dgm:pt modelId="{2B004054-B049-4821-98EF-6A13F9A5E456}" type="pres">
      <dgm:prSet presAssocID="{F89E01D0-AC23-4809-BBCE-9E4B8B590859}" presName="connectorText" presStyleLbl="sibTrans2D1" presStyleIdx="4" presStyleCnt="6"/>
      <dgm:spPr/>
    </dgm:pt>
    <dgm:pt modelId="{5BCEE2B7-1F13-46E1-8EF4-5897D0539D3A}" type="pres">
      <dgm:prSet presAssocID="{DD9A6F68-D3C9-4E16-975A-D1AD516D0934}" presName="node" presStyleLbl="node1" presStyleIdx="5" presStyleCnt="7">
        <dgm:presLayoutVars>
          <dgm:bulletEnabled val="1"/>
        </dgm:presLayoutVars>
      </dgm:prSet>
      <dgm:spPr/>
    </dgm:pt>
    <dgm:pt modelId="{C840DB0E-CE5A-4424-ACA7-84060813B887}" type="pres">
      <dgm:prSet presAssocID="{EE60C36C-158C-4016-91C2-298393D135D9}" presName="sibTrans" presStyleLbl="sibTrans2D1" presStyleIdx="5" presStyleCnt="6"/>
      <dgm:spPr/>
    </dgm:pt>
    <dgm:pt modelId="{57B21E79-CC7F-4DC5-9141-A12E3777867D}" type="pres">
      <dgm:prSet presAssocID="{EE60C36C-158C-4016-91C2-298393D135D9}" presName="connectorText" presStyleLbl="sibTrans2D1" presStyleIdx="5" presStyleCnt="6"/>
      <dgm:spPr/>
    </dgm:pt>
    <dgm:pt modelId="{5A1DA7FD-5CE6-44D1-B474-B597DA9883C5}" type="pres">
      <dgm:prSet presAssocID="{EED32B8E-1613-41CB-8B83-76A9EDC7B9E8}" presName="node" presStyleLbl="node1" presStyleIdx="6" presStyleCnt="7">
        <dgm:presLayoutVars>
          <dgm:bulletEnabled val="1"/>
        </dgm:presLayoutVars>
      </dgm:prSet>
      <dgm:spPr/>
    </dgm:pt>
  </dgm:ptLst>
  <dgm:cxnLst>
    <dgm:cxn modelId="{36474802-72F7-49FC-8739-6C44F02E0686}" type="presOf" srcId="{F89E01D0-AC23-4809-BBCE-9E4B8B590859}" destId="{2B004054-B049-4821-98EF-6A13F9A5E456}" srcOrd="1" destOrd="0" presId="urn:microsoft.com/office/officeart/2005/8/layout/process2"/>
    <dgm:cxn modelId="{263E5B0D-0C1E-4888-AE05-C6CC3E2830F9}" type="presOf" srcId="{8CD0F794-804E-4FEB-A9C9-A014936259CF}" destId="{435F1377-5E32-458C-A4D6-71EE107889D7}" srcOrd="0" destOrd="0" presId="urn:microsoft.com/office/officeart/2005/8/layout/process2"/>
    <dgm:cxn modelId="{529A0314-2598-480F-B22E-D7EDE1A69F33}" type="presOf" srcId="{DD9A6F68-D3C9-4E16-975A-D1AD516D0934}" destId="{5BCEE2B7-1F13-46E1-8EF4-5897D0539D3A}" srcOrd="0" destOrd="0" presId="urn:microsoft.com/office/officeart/2005/8/layout/process2"/>
    <dgm:cxn modelId="{BCD8A915-D970-4AA8-91DB-60357CB1FA55}" type="presOf" srcId="{FEB954C0-83C0-498E-B918-8BC8876638F5}" destId="{1686EEAF-5627-429C-BD14-19F2A32AD2AF}" srcOrd="1" destOrd="0" presId="urn:microsoft.com/office/officeart/2005/8/layout/process2"/>
    <dgm:cxn modelId="{4C066326-FDF6-4A90-9130-14A8892CF5F8}" type="presOf" srcId="{FEB954C0-83C0-498E-B918-8BC8876638F5}" destId="{E30C9A9B-DE7C-4543-BFB3-B74B1F6ADF29}" srcOrd="0" destOrd="0" presId="urn:microsoft.com/office/officeart/2005/8/layout/process2"/>
    <dgm:cxn modelId="{57B3F927-F142-4182-B340-5CDC73A0BDE2}" type="presOf" srcId="{1F03A6AB-D641-435F-BBEC-E31051B725C1}" destId="{5C494CEB-B022-424B-9A35-32C4B06EB261}" srcOrd="1" destOrd="0" presId="urn:microsoft.com/office/officeart/2005/8/layout/process2"/>
    <dgm:cxn modelId="{7706B33F-E404-49C5-AAF7-0C2BDCEB22AA}" srcId="{9AAF894A-7167-454C-B315-5FE55B005AE9}" destId="{521FA1DC-0895-418A-A79E-27923C98155E}" srcOrd="1" destOrd="0" parTransId="{01189527-A691-43DC-89FB-588C4A540648}" sibTransId="{D10C6583-B3BA-4BD6-B205-EC8E7E503840}"/>
    <dgm:cxn modelId="{5B97504A-E8B8-431E-BE27-53F379C5C807}" type="presOf" srcId="{EE60C36C-158C-4016-91C2-298393D135D9}" destId="{57B21E79-CC7F-4DC5-9141-A12E3777867D}" srcOrd="1" destOrd="0" presId="urn:microsoft.com/office/officeart/2005/8/layout/process2"/>
    <dgm:cxn modelId="{8970FD51-A480-4FDD-86F1-95D0A758B519}" srcId="{9AAF894A-7167-454C-B315-5FE55B005AE9}" destId="{DD9A6F68-D3C9-4E16-975A-D1AD516D0934}" srcOrd="5" destOrd="0" parTransId="{08AD43E4-716B-4AA1-A8D8-6754DE52C036}" sibTransId="{EE60C36C-158C-4016-91C2-298393D135D9}"/>
    <dgm:cxn modelId="{5C8C7D59-C2F8-4D99-AC0A-16D0C066C54B}" type="presOf" srcId="{9D7A9799-23D4-44E7-B7ED-65457A1FDA75}" destId="{C06F90B2-4F13-4812-9D51-C123E01B69BA}" srcOrd="1" destOrd="0" presId="urn:microsoft.com/office/officeart/2005/8/layout/process2"/>
    <dgm:cxn modelId="{5EA9145B-7CD6-43F5-BE97-3A21583E6B65}" type="presOf" srcId="{9D7A9799-23D4-44E7-B7ED-65457A1FDA75}" destId="{EA268774-F69F-4A5F-9527-9118896F8787}" srcOrd="0" destOrd="0" presId="urn:microsoft.com/office/officeart/2005/8/layout/process2"/>
    <dgm:cxn modelId="{7D13ED69-3FD1-4F34-A353-0C216FED7B99}" type="presOf" srcId="{9AAF894A-7167-454C-B315-5FE55B005AE9}" destId="{9E306907-12BD-4BDF-9FFB-89C7D6A76175}" srcOrd="0" destOrd="0" presId="urn:microsoft.com/office/officeart/2005/8/layout/process2"/>
    <dgm:cxn modelId="{5C082F74-A96F-4B25-8B77-1CFDCB55A04E}" type="presOf" srcId="{EED32B8E-1613-41CB-8B83-76A9EDC7B9E8}" destId="{5A1DA7FD-5CE6-44D1-B474-B597DA9883C5}" srcOrd="0" destOrd="0" presId="urn:microsoft.com/office/officeart/2005/8/layout/process2"/>
    <dgm:cxn modelId="{10096075-E5F9-4678-BC8A-4BC9B1C4D870}" srcId="{9AAF894A-7167-454C-B315-5FE55B005AE9}" destId="{2C1DF725-B5B1-4EC6-AD9B-B63BFC8381DD}" srcOrd="4" destOrd="0" parTransId="{9586CD93-EDCC-4518-8AFC-E1CEE504AB47}" sibTransId="{F89E01D0-AC23-4809-BBCE-9E4B8B590859}"/>
    <dgm:cxn modelId="{1A092E7E-F88F-4DA4-B4F8-65972B3C4361}" type="presOf" srcId="{D10C6583-B3BA-4BD6-B205-EC8E7E503840}" destId="{694E31C2-CC77-4FBF-83E0-4BF9E3445B66}" srcOrd="0" destOrd="0" presId="urn:microsoft.com/office/officeart/2005/8/layout/process2"/>
    <dgm:cxn modelId="{40F2F187-A577-4913-99A5-F81E63FF47E0}" srcId="{9AAF894A-7167-454C-B315-5FE55B005AE9}" destId="{FE029CE5-B759-4B5D-9318-4B2C8AFFACA9}" srcOrd="0" destOrd="0" parTransId="{3E43632A-6593-406A-B9A9-21455ED95057}" sibTransId="{9D7A9799-23D4-44E7-B7ED-65457A1FDA75}"/>
    <dgm:cxn modelId="{5AD42798-7D30-43EF-A24B-DCC15B6DDB9D}" type="presOf" srcId="{D10C6583-B3BA-4BD6-B205-EC8E7E503840}" destId="{E00489B2-A28C-43F3-B496-412D292AFEB6}" srcOrd="1" destOrd="0" presId="urn:microsoft.com/office/officeart/2005/8/layout/process2"/>
    <dgm:cxn modelId="{080219AE-D4E5-45D4-B844-A0BBBF73FBE2}" type="presOf" srcId="{1F03A6AB-D641-435F-BBEC-E31051B725C1}" destId="{52034097-8DD8-4193-99A0-DFD0B5842C78}" srcOrd="0" destOrd="0" presId="urn:microsoft.com/office/officeart/2005/8/layout/process2"/>
    <dgm:cxn modelId="{66C33AB0-F802-421E-96D7-0C6FFC59F6D2}" srcId="{9AAF894A-7167-454C-B315-5FE55B005AE9}" destId="{8CD0F794-804E-4FEB-A9C9-A014936259CF}" srcOrd="3" destOrd="0" parTransId="{B80B15F2-7408-45E8-A9CD-C37131F1FD9E}" sibTransId="{FEB954C0-83C0-498E-B918-8BC8876638F5}"/>
    <dgm:cxn modelId="{7076D7B9-7643-44AC-B7C1-0BBE7AE402D7}" srcId="{9AAF894A-7167-454C-B315-5FE55B005AE9}" destId="{EED32B8E-1613-41CB-8B83-76A9EDC7B9E8}" srcOrd="6" destOrd="0" parTransId="{59956B16-1680-433C-A368-F0D80CD0B29B}" sibTransId="{FA3E5445-F0AA-4281-9CCE-BA120B48E1CA}"/>
    <dgm:cxn modelId="{D5D9D8C8-782F-4C6A-83DA-D3EA35302DFD}" type="presOf" srcId="{F89E01D0-AC23-4809-BBCE-9E4B8B590859}" destId="{78FED310-E752-48DE-98ED-4A91AD4A3D18}" srcOrd="0" destOrd="0" presId="urn:microsoft.com/office/officeart/2005/8/layout/process2"/>
    <dgm:cxn modelId="{6E4FCDD3-D59C-4E60-917B-52625ED51546}" type="presOf" srcId="{FE029CE5-B759-4B5D-9318-4B2C8AFFACA9}" destId="{A3B71FD9-2D09-4A6C-8235-BC6B325F01C4}" srcOrd="0" destOrd="0" presId="urn:microsoft.com/office/officeart/2005/8/layout/process2"/>
    <dgm:cxn modelId="{3D7011E0-2F46-44CC-8AAB-8BD47D1FD2CD}" type="presOf" srcId="{521FA1DC-0895-418A-A79E-27923C98155E}" destId="{2EADF6C2-F6DC-4BE6-94C6-C6DD133567DC}" srcOrd="0" destOrd="0" presId="urn:microsoft.com/office/officeart/2005/8/layout/process2"/>
    <dgm:cxn modelId="{DD4588F2-07CD-4BC5-AD9A-2BA060C422B2}" type="presOf" srcId="{EE60C36C-158C-4016-91C2-298393D135D9}" destId="{C840DB0E-CE5A-4424-ACA7-84060813B887}" srcOrd="0" destOrd="0" presId="urn:microsoft.com/office/officeart/2005/8/layout/process2"/>
    <dgm:cxn modelId="{5394B0F8-8FE8-4089-B929-BD0E21CC8961}" type="presOf" srcId="{2C1DF725-B5B1-4EC6-AD9B-B63BFC8381DD}" destId="{AB2BC9FD-15B9-47EC-A3B8-6F8DE1AC4A99}" srcOrd="0" destOrd="0" presId="urn:microsoft.com/office/officeart/2005/8/layout/process2"/>
    <dgm:cxn modelId="{D7AFC3FC-0E96-4169-A0F0-1DE89C077C85}" srcId="{9AAF894A-7167-454C-B315-5FE55B005AE9}" destId="{402681E3-B461-44AF-B346-D4970F90D03B}" srcOrd="2" destOrd="0" parTransId="{79BC05B6-09C1-407B-9E79-FE6720B7552E}" sibTransId="{1F03A6AB-D641-435F-BBEC-E31051B725C1}"/>
    <dgm:cxn modelId="{8867EAFE-8AAA-44D3-9E78-6AC0FBC601ED}" type="presOf" srcId="{402681E3-B461-44AF-B346-D4970F90D03B}" destId="{21A35525-1BB2-4CA0-ABB2-74DB66AD2477}" srcOrd="0" destOrd="0" presId="urn:microsoft.com/office/officeart/2005/8/layout/process2"/>
    <dgm:cxn modelId="{996F3C9B-7BF1-463D-A434-348519C1FDA3}" type="presParOf" srcId="{9E306907-12BD-4BDF-9FFB-89C7D6A76175}" destId="{A3B71FD9-2D09-4A6C-8235-BC6B325F01C4}" srcOrd="0" destOrd="0" presId="urn:microsoft.com/office/officeart/2005/8/layout/process2"/>
    <dgm:cxn modelId="{861BC6CE-90F6-4064-A360-33B8F7439AC0}" type="presParOf" srcId="{9E306907-12BD-4BDF-9FFB-89C7D6A76175}" destId="{EA268774-F69F-4A5F-9527-9118896F8787}" srcOrd="1" destOrd="0" presId="urn:microsoft.com/office/officeart/2005/8/layout/process2"/>
    <dgm:cxn modelId="{31F18481-D1D7-4F35-B66D-09BC2AF49543}" type="presParOf" srcId="{EA268774-F69F-4A5F-9527-9118896F8787}" destId="{C06F90B2-4F13-4812-9D51-C123E01B69BA}" srcOrd="0" destOrd="0" presId="urn:microsoft.com/office/officeart/2005/8/layout/process2"/>
    <dgm:cxn modelId="{0592409D-6B42-4598-9DAD-68D2A5F156EB}" type="presParOf" srcId="{9E306907-12BD-4BDF-9FFB-89C7D6A76175}" destId="{2EADF6C2-F6DC-4BE6-94C6-C6DD133567DC}" srcOrd="2" destOrd="0" presId="urn:microsoft.com/office/officeart/2005/8/layout/process2"/>
    <dgm:cxn modelId="{6A0D05C1-BDE5-452C-80F9-A5D6AE358195}" type="presParOf" srcId="{9E306907-12BD-4BDF-9FFB-89C7D6A76175}" destId="{694E31C2-CC77-4FBF-83E0-4BF9E3445B66}" srcOrd="3" destOrd="0" presId="urn:microsoft.com/office/officeart/2005/8/layout/process2"/>
    <dgm:cxn modelId="{794F5229-79A9-439B-ADC4-11A9B36BA5C1}" type="presParOf" srcId="{694E31C2-CC77-4FBF-83E0-4BF9E3445B66}" destId="{E00489B2-A28C-43F3-B496-412D292AFEB6}" srcOrd="0" destOrd="0" presId="urn:microsoft.com/office/officeart/2005/8/layout/process2"/>
    <dgm:cxn modelId="{5E48E799-9A46-4C01-883E-A459CBA1813B}" type="presParOf" srcId="{9E306907-12BD-4BDF-9FFB-89C7D6A76175}" destId="{21A35525-1BB2-4CA0-ABB2-74DB66AD2477}" srcOrd="4" destOrd="0" presId="urn:microsoft.com/office/officeart/2005/8/layout/process2"/>
    <dgm:cxn modelId="{09170F1F-9178-407E-8741-EB84A9B0030B}" type="presParOf" srcId="{9E306907-12BD-4BDF-9FFB-89C7D6A76175}" destId="{52034097-8DD8-4193-99A0-DFD0B5842C78}" srcOrd="5" destOrd="0" presId="urn:microsoft.com/office/officeart/2005/8/layout/process2"/>
    <dgm:cxn modelId="{B6B742ED-50F8-4A8F-B9ED-3A6378D56730}" type="presParOf" srcId="{52034097-8DD8-4193-99A0-DFD0B5842C78}" destId="{5C494CEB-B022-424B-9A35-32C4B06EB261}" srcOrd="0" destOrd="0" presId="urn:microsoft.com/office/officeart/2005/8/layout/process2"/>
    <dgm:cxn modelId="{4B7A78D4-65EC-4636-A356-DD8369E17FD8}" type="presParOf" srcId="{9E306907-12BD-4BDF-9FFB-89C7D6A76175}" destId="{435F1377-5E32-458C-A4D6-71EE107889D7}" srcOrd="6" destOrd="0" presId="urn:microsoft.com/office/officeart/2005/8/layout/process2"/>
    <dgm:cxn modelId="{65DB1B27-0C78-4B2B-AC99-9F353876E400}" type="presParOf" srcId="{9E306907-12BD-4BDF-9FFB-89C7D6A76175}" destId="{E30C9A9B-DE7C-4543-BFB3-B74B1F6ADF29}" srcOrd="7" destOrd="0" presId="urn:microsoft.com/office/officeart/2005/8/layout/process2"/>
    <dgm:cxn modelId="{54D1EE02-9500-40B7-9A1D-183D9CAC14E3}" type="presParOf" srcId="{E30C9A9B-DE7C-4543-BFB3-B74B1F6ADF29}" destId="{1686EEAF-5627-429C-BD14-19F2A32AD2AF}" srcOrd="0" destOrd="0" presId="urn:microsoft.com/office/officeart/2005/8/layout/process2"/>
    <dgm:cxn modelId="{0553D9C1-5F36-4D3C-8E23-6A6DC91796F0}" type="presParOf" srcId="{9E306907-12BD-4BDF-9FFB-89C7D6A76175}" destId="{AB2BC9FD-15B9-47EC-A3B8-6F8DE1AC4A99}" srcOrd="8" destOrd="0" presId="urn:microsoft.com/office/officeart/2005/8/layout/process2"/>
    <dgm:cxn modelId="{2922B48A-7319-4811-995A-03EDE0034568}" type="presParOf" srcId="{9E306907-12BD-4BDF-9FFB-89C7D6A76175}" destId="{78FED310-E752-48DE-98ED-4A91AD4A3D18}" srcOrd="9" destOrd="0" presId="urn:microsoft.com/office/officeart/2005/8/layout/process2"/>
    <dgm:cxn modelId="{DCBA1C63-340C-45D6-B72B-991B49239B9A}" type="presParOf" srcId="{78FED310-E752-48DE-98ED-4A91AD4A3D18}" destId="{2B004054-B049-4821-98EF-6A13F9A5E456}" srcOrd="0" destOrd="0" presId="urn:microsoft.com/office/officeart/2005/8/layout/process2"/>
    <dgm:cxn modelId="{B1E431F2-4DF9-4B6D-B327-1CFA8F557351}" type="presParOf" srcId="{9E306907-12BD-4BDF-9FFB-89C7D6A76175}" destId="{5BCEE2B7-1F13-46E1-8EF4-5897D0539D3A}" srcOrd="10" destOrd="0" presId="urn:microsoft.com/office/officeart/2005/8/layout/process2"/>
    <dgm:cxn modelId="{B2E567F6-CC1D-4457-BD37-BE030A9F6D65}" type="presParOf" srcId="{9E306907-12BD-4BDF-9FFB-89C7D6A76175}" destId="{C840DB0E-CE5A-4424-ACA7-84060813B887}" srcOrd="11" destOrd="0" presId="urn:microsoft.com/office/officeart/2005/8/layout/process2"/>
    <dgm:cxn modelId="{7FCF9399-EF48-4E34-9F0C-8C2607BF62FF}" type="presParOf" srcId="{C840DB0E-CE5A-4424-ACA7-84060813B887}" destId="{57B21E79-CC7F-4DC5-9141-A12E3777867D}" srcOrd="0" destOrd="0" presId="urn:microsoft.com/office/officeart/2005/8/layout/process2"/>
    <dgm:cxn modelId="{06AD3B1A-AB0F-4123-B77F-9BAE96BAE6A2}" type="presParOf" srcId="{9E306907-12BD-4BDF-9FFB-89C7D6A76175}" destId="{5A1DA7FD-5CE6-44D1-B474-B597DA9883C5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F894A-7167-454C-B315-5FE55B005AE9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FE029CE5-B759-4B5D-9318-4B2C8AFFACA9}">
      <dgm:prSet/>
      <dgm:spPr/>
      <dgm:t>
        <a:bodyPr/>
        <a:lstStyle/>
        <a:p>
          <a:r>
            <a:rPr lang="it-IT" dirty="0"/>
            <a:t>Gruppo B</a:t>
          </a:r>
        </a:p>
      </dgm:t>
    </dgm:pt>
    <dgm:pt modelId="{3E43632A-6593-406A-B9A9-21455ED95057}" type="parTrans" cxnId="{40F2F187-A577-4913-99A5-F81E63FF47E0}">
      <dgm:prSet/>
      <dgm:spPr/>
      <dgm:t>
        <a:bodyPr/>
        <a:lstStyle/>
        <a:p>
          <a:endParaRPr lang="it-IT"/>
        </a:p>
      </dgm:t>
    </dgm:pt>
    <dgm:pt modelId="{9D7A9799-23D4-44E7-B7ED-65457A1FDA75}" type="sibTrans" cxnId="{40F2F187-A577-4913-99A5-F81E63FF47E0}">
      <dgm:prSet/>
      <dgm:spPr/>
      <dgm:t>
        <a:bodyPr/>
        <a:lstStyle/>
        <a:p>
          <a:endParaRPr lang="it-IT"/>
        </a:p>
      </dgm:t>
    </dgm:pt>
    <dgm:pt modelId="{402681E3-B461-44AF-B346-D4970F90D03B}">
      <dgm:prSet/>
      <dgm:spPr/>
      <dgm:t>
        <a:bodyPr/>
        <a:lstStyle/>
        <a:p>
          <a:r>
            <a:rPr lang="it-IT" dirty="0"/>
            <a:t>AG (ENTROPIA, SPI, ANI)</a:t>
          </a:r>
        </a:p>
      </dgm:t>
    </dgm:pt>
    <dgm:pt modelId="{79BC05B6-09C1-407B-9E79-FE6720B7552E}" type="parTrans" cxnId="{D7AFC3FC-0E96-4169-A0F0-1DE89C077C85}">
      <dgm:prSet/>
      <dgm:spPr/>
      <dgm:t>
        <a:bodyPr/>
        <a:lstStyle/>
        <a:p>
          <a:endParaRPr lang="it-IT"/>
        </a:p>
      </dgm:t>
    </dgm:pt>
    <dgm:pt modelId="{1F03A6AB-D641-435F-BBEC-E31051B725C1}" type="sibTrans" cxnId="{D7AFC3FC-0E96-4169-A0F0-1DE89C077C85}">
      <dgm:prSet/>
      <dgm:spPr/>
      <dgm:t>
        <a:bodyPr/>
        <a:lstStyle/>
        <a:p>
          <a:endParaRPr lang="it-IT"/>
        </a:p>
      </dgm:t>
    </dgm:pt>
    <dgm:pt modelId="{DD9A6F68-D3C9-4E16-975A-D1AD516D0934}">
      <dgm:prSet/>
      <dgm:spPr/>
      <dgm:t>
        <a:bodyPr/>
        <a:lstStyle/>
        <a:p>
          <a:r>
            <a:rPr lang="it-IT"/>
            <a:t>NRS/PONV ore 20:00</a:t>
          </a:r>
        </a:p>
      </dgm:t>
    </dgm:pt>
    <dgm:pt modelId="{08AD43E4-716B-4AA1-A8D8-6754DE52C036}" type="parTrans" cxnId="{8970FD51-A480-4FDD-86F1-95D0A758B519}">
      <dgm:prSet/>
      <dgm:spPr/>
      <dgm:t>
        <a:bodyPr/>
        <a:lstStyle/>
        <a:p>
          <a:endParaRPr lang="it-IT"/>
        </a:p>
      </dgm:t>
    </dgm:pt>
    <dgm:pt modelId="{EE60C36C-158C-4016-91C2-298393D135D9}" type="sibTrans" cxnId="{8970FD51-A480-4FDD-86F1-95D0A758B519}">
      <dgm:prSet/>
      <dgm:spPr/>
      <dgm:t>
        <a:bodyPr/>
        <a:lstStyle/>
        <a:p>
          <a:endParaRPr lang="it-IT"/>
        </a:p>
      </dgm:t>
    </dgm:pt>
    <dgm:pt modelId="{EED32B8E-1613-41CB-8B83-76A9EDC7B9E8}">
      <dgm:prSet/>
      <dgm:spPr/>
      <dgm:t>
        <a:bodyPr/>
        <a:lstStyle/>
        <a:p>
          <a:r>
            <a:rPr lang="it-IT"/>
            <a:t>NRS/PONV ore 08:00 </a:t>
          </a:r>
        </a:p>
      </dgm:t>
    </dgm:pt>
    <dgm:pt modelId="{59956B16-1680-433C-A368-F0D80CD0B29B}" type="parTrans" cxnId="{7076D7B9-7643-44AC-B7C1-0BBE7AE402D7}">
      <dgm:prSet/>
      <dgm:spPr/>
      <dgm:t>
        <a:bodyPr/>
        <a:lstStyle/>
        <a:p>
          <a:endParaRPr lang="it-IT"/>
        </a:p>
      </dgm:t>
    </dgm:pt>
    <dgm:pt modelId="{FA3E5445-F0AA-4281-9CCE-BA120B48E1CA}" type="sibTrans" cxnId="{7076D7B9-7643-44AC-B7C1-0BBE7AE402D7}">
      <dgm:prSet/>
      <dgm:spPr/>
      <dgm:t>
        <a:bodyPr/>
        <a:lstStyle/>
        <a:p>
          <a:endParaRPr lang="it-IT"/>
        </a:p>
      </dgm:t>
    </dgm:pt>
    <dgm:pt modelId="{8CD0F794-804E-4FEB-A9C9-A014936259CF}">
      <dgm:prSet/>
      <dgm:spPr/>
      <dgm:t>
        <a:bodyPr/>
        <a:lstStyle/>
        <a:p>
          <a:r>
            <a:rPr lang="it-IT" dirty="0"/>
            <a:t>RISVEGLIO</a:t>
          </a:r>
        </a:p>
      </dgm:t>
    </dgm:pt>
    <dgm:pt modelId="{B80B15F2-7408-45E8-A9CD-C37131F1FD9E}" type="parTrans" cxnId="{66C33AB0-F802-421E-96D7-0C6FFC59F6D2}">
      <dgm:prSet/>
      <dgm:spPr/>
      <dgm:t>
        <a:bodyPr/>
        <a:lstStyle/>
        <a:p>
          <a:endParaRPr lang="it-IT"/>
        </a:p>
      </dgm:t>
    </dgm:pt>
    <dgm:pt modelId="{FEB954C0-83C0-498E-B918-8BC8876638F5}" type="sibTrans" cxnId="{66C33AB0-F802-421E-96D7-0C6FFC59F6D2}">
      <dgm:prSet/>
      <dgm:spPr/>
      <dgm:t>
        <a:bodyPr/>
        <a:lstStyle/>
        <a:p>
          <a:endParaRPr lang="it-IT"/>
        </a:p>
      </dgm:t>
    </dgm:pt>
    <dgm:pt modelId="{9E306907-12BD-4BDF-9FFB-89C7D6A76175}" type="pres">
      <dgm:prSet presAssocID="{9AAF894A-7167-454C-B315-5FE55B005AE9}" presName="linearFlow" presStyleCnt="0">
        <dgm:presLayoutVars>
          <dgm:resizeHandles val="exact"/>
        </dgm:presLayoutVars>
      </dgm:prSet>
      <dgm:spPr/>
    </dgm:pt>
    <dgm:pt modelId="{A3B71FD9-2D09-4A6C-8235-BC6B325F01C4}" type="pres">
      <dgm:prSet presAssocID="{FE029CE5-B759-4B5D-9318-4B2C8AFFACA9}" presName="node" presStyleLbl="node1" presStyleIdx="0" presStyleCnt="5">
        <dgm:presLayoutVars>
          <dgm:bulletEnabled val="1"/>
        </dgm:presLayoutVars>
      </dgm:prSet>
      <dgm:spPr/>
    </dgm:pt>
    <dgm:pt modelId="{EA268774-F69F-4A5F-9527-9118896F8787}" type="pres">
      <dgm:prSet presAssocID="{9D7A9799-23D4-44E7-B7ED-65457A1FDA75}" presName="sibTrans" presStyleLbl="sibTrans2D1" presStyleIdx="0" presStyleCnt="4"/>
      <dgm:spPr/>
    </dgm:pt>
    <dgm:pt modelId="{C06F90B2-4F13-4812-9D51-C123E01B69BA}" type="pres">
      <dgm:prSet presAssocID="{9D7A9799-23D4-44E7-B7ED-65457A1FDA75}" presName="connectorText" presStyleLbl="sibTrans2D1" presStyleIdx="0" presStyleCnt="4"/>
      <dgm:spPr/>
    </dgm:pt>
    <dgm:pt modelId="{21A35525-1BB2-4CA0-ABB2-74DB66AD2477}" type="pres">
      <dgm:prSet presAssocID="{402681E3-B461-44AF-B346-D4970F90D03B}" presName="node" presStyleLbl="node1" presStyleIdx="1" presStyleCnt="5">
        <dgm:presLayoutVars>
          <dgm:bulletEnabled val="1"/>
        </dgm:presLayoutVars>
      </dgm:prSet>
      <dgm:spPr/>
    </dgm:pt>
    <dgm:pt modelId="{52034097-8DD8-4193-99A0-DFD0B5842C78}" type="pres">
      <dgm:prSet presAssocID="{1F03A6AB-D641-435F-BBEC-E31051B725C1}" presName="sibTrans" presStyleLbl="sibTrans2D1" presStyleIdx="1" presStyleCnt="4"/>
      <dgm:spPr/>
    </dgm:pt>
    <dgm:pt modelId="{5C494CEB-B022-424B-9A35-32C4B06EB261}" type="pres">
      <dgm:prSet presAssocID="{1F03A6AB-D641-435F-BBEC-E31051B725C1}" presName="connectorText" presStyleLbl="sibTrans2D1" presStyleIdx="1" presStyleCnt="4"/>
      <dgm:spPr/>
    </dgm:pt>
    <dgm:pt modelId="{435F1377-5E32-458C-A4D6-71EE107889D7}" type="pres">
      <dgm:prSet presAssocID="{8CD0F794-804E-4FEB-A9C9-A014936259CF}" presName="node" presStyleLbl="node1" presStyleIdx="2" presStyleCnt="5">
        <dgm:presLayoutVars>
          <dgm:bulletEnabled val="1"/>
        </dgm:presLayoutVars>
      </dgm:prSet>
      <dgm:spPr/>
    </dgm:pt>
    <dgm:pt modelId="{E30C9A9B-DE7C-4543-BFB3-B74B1F6ADF29}" type="pres">
      <dgm:prSet presAssocID="{FEB954C0-83C0-498E-B918-8BC8876638F5}" presName="sibTrans" presStyleLbl="sibTrans2D1" presStyleIdx="2" presStyleCnt="4"/>
      <dgm:spPr/>
    </dgm:pt>
    <dgm:pt modelId="{1686EEAF-5627-429C-BD14-19F2A32AD2AF}" type="pres">
      <dgm:prSet presAssocID="{FEB954C0-83C0-498E-B918-8BC8876638F5}" presName="connectorText" presStyleLbl="sibTrans2D1" presStyleIdx="2" presStyleCnt="4"/>
      <dgm:spPr/>
    </dgm:pt>
    <dgm:pt modelId="{5BCEE2B7-1F13-46E1-8EF4-5897D0539D3A}" type="pres">
      <dgm:prSet presAssocID="{DD9A6F68-D3C9-4E16-975A-D1AD516D0934}" presName="node" presStyleLbl="node1" presStyleIdx="3" presStyleCnt="5">
        <dgm:presLayoutVars>
          <dgm:bulletEnabled val="1"/>
        </dgm:presLayoutVars>
      </dgm:prSet>
      <dgm:spPr/>
    </dgm:pt>
    <dgm:pt modelId="{C840DB0E-CE5A-4424-ACA7-84060813B887}" type="pres">
      <dgm:prSet presAssocID="{EE60C36C-158C-4016-91C2-298393D135D9}" presName="sibTrans" presStyleLbl="sibTrans2D1" presStyleIdx="3" presStyleCnt="4"/>
      <dgm:spPr/>
    </dgm:pt>
    <dgm:pt modelId="{57B21E79-CC7F-4DC5-9141-A12E3777867D}" type="pres">
      <dgm:prSet presAssocID="{EE60C36C-158C-4016-91C2-298393D135D9}" presName="connectorText" presStyleLbl="sibTrans2D1" presStyleIdx="3" presStyleCnt="4"/>
      <dgm:spPr/>
    </dgm:pt>
    <dgm:pt modelId="{5A1DA7FD-5CE6-44D1-B474-B597DA9883C5}" type="pres">
      <dgm:prSet presAssocID="{EED32B8E-1613-41CB-8B83-76A9EDC7B9E8}" presName="node" presStyleLbl="node1" presStyleIdx="4" presStyleCnt="5">
        <dgm:presLayoutVars>
          <dgm:bulletEnabled val="1"/>
        </dgm:presLayoutVars>
      </dgm:prSet>
      <dgm:spPr/>
    </dgm:pt>
  </dgm:ptLst>
  <dgm:cxnLst>
    <dgm:cxn modelId="{263E5B0D-0C1E-4888-AE05-C6CC3E2830F9}" type="presOf" srcId="{8CD0F794-804E-4FEB-A9C9-A014936259CF}" destId="{435F1377-5E32-458C-A4D6-71EE107889D7}" srcOrd="0" destOrd="0" presId="urn:microsoft.com/office/officeart/2005/8/layout/process2"/>
    <dgm:cxn modelId="{529A0314-2598-480F-B22E-D7EDE1A69F33}" type="presOf" srcId="{DD9A6F68-D3C9-4E16-975A-D1AD516D0934}" destId="{5BCEE2B7-1F13-46E1-8EF4-5897D0539D3A}" srcOrd="0" destOrd="0" presId="urn:microsoft.com/office/officeart/2005/8/layout/process2"/>
    <dgm:cxn modelId="{BCD8A915-D970-4AA8-91DB-60357CB1FA55}" type="presOf" srcId="{FEB954C0-83C0-498E-B918-8BC8876638F5}" destId="{1686EEAF-5627-429C-BD14-19F2A32AD2AF}" srcOrd="1" destOrd="0" presId="urn:microsoft.com/office/officeart/2005/8/layout/process2"/>
    <dgm:cxn modelId="{4C066326-FDF6-4A90-9130-14A8892CF5F8}" type="presOf" srcId="{FEB954C0-83C0-498E-B918-8BC8876638F5}" destId="{E30C9A9B-DE7C-4543-BFB3-B74B1F6ADF29}" srcOrd="0" destOrd="0" presId="urn:microsoft.com/office/officeart/2005/8/layout/process2"/>
    <dgm:cxn modelId="{57B3F927-F142-4182-B340-5CDC73A0BDE2}" type="presOf" srcId="{1F03A6AB-D641-435F-BBEC-E31051B725C1}" destId="{5C494CEB-B022-424B-9A35-32C4B06EB261}" srcOrd="1" destOrd="0" presId="urn:microsoft.com/office/officeart/2005/8/layout/process2"/>
    <dgm:cxn modelId="{5B97504A-E8B8-431E-BE27-53F379C5C807}" type="presOf" srcId="{EE60C36C-158C-4016-91C2-298393D135D9}" destId="{57B21E79-CC7F-4DC5-9141-A12E3777867D}" srcOrd="1" destOrd="0" presId="urn:microsoft.com/office/officeart/2005/8/layout/process2"/>
    <dgm:cxn modelId="{8970FD51-A480-4FDD-86F1-95D0A758B519}" srcId="{9AAF894A-7167-454C-B315-5FE55B005AE9}" destId="{DD9A6F68-D3C9-4E16-975A-D1AD516D0934}" srcOrd="3" destOrd="0" parTransId="{08AD43E4-716B-4AA1-A8D8-6754DE52C036}" sibTransId="{EE60C36C-158C-4016-91C2-298393D135D9}"/>
    <dgm:cxn modelId="{5C8C7D59-C2F8-4D99-AC0A-16D0C066C54B}" type="presOf" srcId="{9D7A9799-23D4-44E7-B7ED-65457A1FDA75}" destId="{C06F90B2-4F13-4812-9D51-C123E01B69BA}" srcOrd="1" destOrd="0" presId="urn:microsoft.com/office/officeart/2005/8/layout/process2"/>
    <dgm:cxn modelId="{5EA9145B-7CD6-43F5-BE97-3A21583E6B65}" type="presOf" srcId="{9D7A9799-23D4-44E7-B7ED-65457A1FDA75}" destId="{EA268774-F69F-4A5F-9527-9118896F8787}" srcOrd="0" destOrd="0" presId="urn:microsoft.com/office/officeart/2005/8/layout/process2"/>
    <dgm:cxn modelId="{7D13ED69-3FD1-4F34-A353-0C216FED7B99}" type="presOf" srcId="{9AAF894A-7167-454C-B315-5FE55B005AE9}" destId="{9E306907-12BD-4BDF-9FFB-89C7D6A76175}" srcOrd="0" destOrd="0" presId="urn:microsoft.com/office/officeart/2005/8/layout/process2"/>
    <dgm:cxn modelId="{5C082F74-A96F-4B25-8B77-1CFDCB55A04E}" type="presOf" srcId="{EED32B8E-1613-41CB-8B83-76A9EDC7B9E8}" destId="{5A1DA7FD-5CE6-44D1-B474-B597DA9883C5}" srcOrd="0" destOrd="0" presId="urn:microsoft.com/office/officeart/2005/8/layout/process2"/>
    <dgm:cxn modelId="{40F2F187-A577-4913-99A5-F81E63FF47E0}" srcId="{9AAF894A-7167-454C-B315-5FE55B005AE9}" destId="{FE029CE5-B759-4B5D-9318-4B2C8AFFACA9}" srcOrd="0" destOrd="0" parTransId="{3E43632A-6593-406A-B9A9-21455ED95057}" sibTransId="{9D7A9799-23D4-44E7-B7ED-65457A1FDA75}"/>
    <dgm:cxn modelId="{080219AE-D4E5-45D4-B844-A0BBBF73FBE2}" type="presOf" srcId="{1F03A6AB-D641-435F-BBEC-E31051B725C1}" destId="{52034097-8DD8-4193-99A0-DFD0B5842C78}" srcOrd="0" destOrd="0" presId="urn:microsoft.com/office/officeart/2005/8/layout/process2"/>
    <dgm:cxn modelId="{66C33AB0-F802-421E-96D7-0C6FFC59F6D2}" srcId="{9AAF894A-7167-454C-B315-5FE55B005AE9}" destId="{8CD0F794-804E-4FEB-A9C9-A014936259CF}" srcOrd="2" destOrd="0" parTransId="{B80B15F2-7408-45E8-A9CD-C37131F1FD9E}" sibTransId="{FEB954C0-83C0-498E-B918-8BC8876638F5}"/>
    <dgm:cxn modelId="{7076D7B9-7643-44AC-B7C1-0BBE7AE402D7}" srcId="{9AAF894A-7167-454C-B315-5FE55B005AE9}" destId="{EED32B8E-1613-41CB-8B83-76A9EDC7B9E8}" srcOrd="4" destOrd="0" parTransId="{59956B16-1680-433C-A368-F0D80CD0B29B}" sibTransId="{FA3E5445-F0AA-4281-9CCE-BA120B48E1CA}"/>
    <dgm:cxn modelId="{6E4FCDD3-D59C-4E60-917B-52625ED51546}" type="presOf" srcId="{FE029CE5-B759-4B5D-9318-4B2C8AFFACA9}" destId="{A3B71FD9-2D09-4A6C-8235-BC6B325F01C4}" srcOrd="0" destOrd="0" presId="urn:microsoft.com/office/officeart/2005/8/layout/process2"/>
    <dgm:cxn modelId="{DD4588F2-07CD-4BC5-AD9A-2BA060C422B2}" type="presOf" srcId="{EE60C36C-158C-4016-91C2-298393D135D9}" destId="{C840DB0E-CE5A-4424-ACA7-84060813B887}" srcOrd="0" destOrd="0" presId="urn:microsoft.com/office/officeart/2005/8/layout/process2"/>
    <dgm:cxn modelId="{D7AFC3FC-0E96-4169-A0F0-1DE89C077C85}" srcId="{9AAF894A-7167-454C-B315-5FE55B005AE9}" destId="{402681E3-B461-44AF-B346-D4970F90D03B}" srcOrd="1" destOrd="0" parTransId="{79BC05B6-09C1-407B-9E79-FE6720B7552E}" sibTransId="{1F03A6AB-D641-435F-BBEC-E31051B725C1}"/>
    <dgm:cxn modelId="{8867EAFE-8AAA-44D3-9E78-6AC0FBC601ED}" type="presOf" srcId="{402681E3-B461-44AF-B346-D4970F90D03B}" destId="{21A35525-1BB2-4CA0-ABB2-74DB66AD2477}" srcOrd="0" destOrd="0" presId="urn:microsoft.com/office/officeart/2005/8/layout/process2"/>
    <dgm:cxn modelId="{996F3C9B-7BF1-463D-A434-348519C1FDA3}" type="presParOf" srcId="{9E306907-12BD-4BDF-9FFB-89C7D6A76175}" destId="{A3B71FD9-2D09-4A6C-8235-BC6B325F01C4}" srcOrd="0" destOrd="0" presId="urn:microsoft.com/office/officeart/2005/8/layout/process2"/>
    <dgm:cxn modelId="{861BC6CE-90F6-4064-A360-33B8F7439AC0}" type="presParOf" srcId="{9E306907-12BD-4BDF-9FFB-89C7D6A76175}" destId="{EA268774-F69F-4A5F-9527-9118896F8787}" srcOrd="1" destOrd="0" presId="urn:microsoft.com/office/officeart/2005/8/layout/process2"/>
    <dgm:cxn modelId="{31F18481-D1D7-4F35-B66D-09BC2AF49543}" type="presParOf" srcId="{EA268774-F69F-4A5F-9527-9118896F8787}" destId="{C06F90B2-4F13-4812-9D51-C123E01B69BA}" srcOrd="0" destOrd="0" presId="urn:microsoft.com/office/officeart/2005/8/layout/process2"/>
    <dgm:cxn modelId="{5E48E799-9A46-4C01-883E-A459CBA1813B}" type="presParOf" srcId="{9E306907-12BD-4BDF-9FFB-89C7D6A76175}" destId="{21A35525-1BB2-4CA0-ABB2-74DB66AD2477}" srcOrd="2" destOrd="0" presId="urn:microsoft.com/office/officeart/2005/8/layout/process2"/>
    <dgm:cxn modelId="{09170F1F-9178-407E-8741-EB84A9B0030B}" type="presParOf" srcId="{9E306907-12BD-4BDF-9FFB-89C7D6A76175}" destId="{52034097-8DD8-4193-99A0-DFD0B5842C78}" srcOrd="3" destOrd="0" presId="urn:microsoft.com/office/officeart/2005/8/layout/process2"/>
    <dgm:cxn modelId="{B6B742ED-50F8-4A8F-B9ED-3A6378D56730}" type="presParOf" srcId="{52034097-8DD8-4193-99A0-DFD0B5842C78}" destId="{5C494CEB-B022-424B-9A35-32C4B06EB261}" srcOrd="0" destOrd="0" presId="urn:microsoft.com/office/officeart/2005/8/layout/process2"/>
    <dgm:cxn modelId="{4B7A78D4-65EC-4636-A356-DD8369E17FD8}" type="presParOf" srcId="{9E306907-12BD-4BDF-9FFB-89C7D6A76175}" destId="{435F1377-5E32-458C-A4D6-71EE107889D7}" srcOrd="4" destOrd="0" presId="urn:microsoft.com/office/officeart/2005/8/layout/process2"/>
    <dgm:cxn modelId="{65DB1B27-0C78-4B2B-AC99-9F353876E400}" type="presParOf" srcId="{9E306907-12BD-4BDF-9FFB-89C7D6A76175}" destId="{E30C9A9B-DE7C-4543-BFB3-B74B1F6ADF29}" srcOrd="5" destOrd="0" presId="urn:microsoft.com/office/officeart/2005/8/layout/process2"/>
    <dgm:cxn modelId="{54D1EE02-9500-40B7-9A1D-183D9CAC14E3}" type="presParOf" srcId="{E30C9A9B-DE7C-4543-BFB3-B74B1F6ADF29}" destId="{1686EEAF-5627-429C-BD14-19F2A32AD2AF}" srcOrd="0" destOrd="0" presId="urn:microsoft.com/office/officeart/2005/8/layout/process2"/>
    <dgm:cxn modelId="{B1E431F2-4DF9-4B6D-B327-1CFA8F557351}" type="presParOf" srcId="{9E306907-12BD-4BDF-9FFB-89C7D6A76175}" destId="{5BCEE2B7-1F13-46E1-8EF4-5897D0539D3A}" srcOrd="6" destOrd="0" presId="urn:microsoft.com/office/officeart/2005/8/layout/process2"/>
    <dgm:cxn modelId="{B2E567F6-CC1D-4457-BD37-BE030A9F6D65}" type="presParOf" srcId="{9E306907-12BD-4BDF-9FFB-89C7D6A76175}" destId="{C840DB0E-CE5A-4424-ACA7-84060813B887}" srcOrd="7" destOrd="0" presId="urn:microsoft.com/office/officeart/2005/8/layout/process2"/>
    <dgm:cxn modelId="{7FCF9399-EF48-4E34-9F0C-8C2607BF62FF}" type="presParOf" srcId="{C840DB0E-CE5A-4424-ACA7-84060813B887}" destId="{57B21E79-CC7F-4DC5-9141-A12E3777867D}" srcOrd="0" destOrd="0" presId="urn:microsoft.com/office/officeart/2005/8/layout/process2"/>
    <dgm:cxn modelId="{06AD3B1A-AB0F-4123-B77F-9BAE96BAE6A2}" type="presParOf" srcId="{9E306907-12BD-4BDF-9FFB-89C7D6A76175}" destId="{5A1DA7FD-5CE6-44D1-B474-B597DA9883C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71FD9-2D09-4A6C-8235-BC6B325F01C4}">
      <dsp:nvSpPr>
        <dsp:cNvPr id="0" name=""/>
        <dsp:cNvSpPr/>
      </dsp:nvSpPr>
      <dsp:spPr>
        <a:xfrm>
          <a:off x="1811010" y="495"/>
          <a:ext cx="1624537" cy="406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Gruppo A</a:t>
          </a:r>
        </a:p>
      </dsp:txBody>
      <dsp:txXfrm>
        <a:off x="1822905" y="12390"/>
        <a:ext cx="1600747" cy="382344"/>
      </dsp:txXfrm>
    </dsp:sp>
    <dsp:sp modelId="{EA268774-F69F-4A5F-9527-9118896F8787}">
      <dsp:nvSpPr>
        <dsp:cNvPr id="0" name=""/>
        <dsp:cNvSpPr/>
      </dsp:nvSpPr>
      <dsp:spPr>
        <a:xfrm rot="5400000">
          <a:off x="2547128" y="416783"/>
          <a:ext cx="152300" cy="182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2568450" y="432013"/>
        <a:ext cx="109656" cy="106610"/>
      </dsp:txXfrm>
    </dsp:sp>
    <dsp:sp modelId="{2EADF6C2-F6DC-4BE6-94C6-C6DD133567DC}">
      <dsp:nvSpPr>
        <dsp:cNvPr id="0" name=""/>
        <dsp:cNvSpPr/>
      </dsp:nvSpPr>
      <dsp:spPr>
        <a:xfrm>
          <a:off x="1811010" y="609697"/>
          <a:ext cx="1624537" cy="406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IPNOSI</a:t>
          </a:r>
        </a:p>
      </dsp:txBody>
      <dsp:txXfrm>
        <a:off x="1822905" y="621592"/>
        <a:ext cx="1600747" cy="382344"/>
      </dsp:txXfrm>
    </dsp:sp>
    <dsp:sp modelId="{694E31C2-CC77-4FBF-83E0-4BF9E3445B66}">
      <dsp:nvSpPr>
        <dsp:cNvPr id="0" name=""/>
        <dsp:cNvSpPr/>
      </dsp:nvSpPr>
      <dsp:spPr>
        <a:xfrm rot="5400000">
          <a:off x="2547128" y="1025985"/>
          <a:ext cx="152300" cy="182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2568450" y="1041215"/>
        <a:ext cx="109656" cy="106610"/>
      </dsp:txXfrm>
    </dsp:sp>
    <dsp:sp modelId="{21A35525-1BB2-4CA0-ABB2-74DB66AD2477}">
      <dsp:nvSpPr>
        <dsp:cNvPr id="0" name=""/>
        <dsp:cNvSpPr/>
      </dsp:nvSpPr>
      <dsp:spPr>
        <a:xfrm>
          <a:off x="1811010" y="1218899"/>
          <a:ext cx="1624537" cy="406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AG (ENTROPIA, SPI, ANI)</a:t>
          </a:r>
        </a:p>
      </dsp:txBody>
      <dsp:txXfrm>
        <a:off x="1822905" y="1230794"/>
        <a:ext cx="1600747" cy="382344"/>
      </dsp:txXfrm>
    </dsp:sp>
    <dsp:sp modelId="{52034097-8DD8-4193-99A0-DFD0B5842C78}">
      <dsp:nvSpPr>
        <dsp:cNvPr id="0" name=""/>
        <dsp:cNvSpPr/>
      </dsp:nvSpPr>
      <dsp:spPr>
        <a:xfrm rot="5400000">
          <a:off x="2547128" y="1635186"/>
          <a:ext cx="152300" cy="182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2568450" y="1650416"/>
        <a:ext cx="109656" cy="106610"/>
      </dsp:txXfrm>
    </dsp:sp>
    <dsp:sp modelId="{435F1377-5E32-458C-A4D6-71EE107889D7}">
      <dsp:nvSpPr>
        <dsp:cNvPr id="0" name=""/>
        <dsp:cNvSpPr/>
      </dsp:nvSpPr>
      <dsp:spPr>
        <a:xfrm>
          <a:off x="1811010" y="1828100"/>
          <a:ext cx="1624537" cy="406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RISVEGLIO</a:t>
          </a:r>
        </a:p>
      </dsp:txBody>
      <dsp:txXfrm>
        <a:off x="1822905" y="1839995"/>
        <a:ext cx="1600747" cy="382344"/>
      </dsp:txXfrm>
    </dsp:sp>
    <dsp:sp modelId="{E30C9A9B-DE7C-4543-BFB3-B74B1F6ADF29}">
      <dsp:nvSpPr>
        <dsp:cNvPr id="0" name=""/>
        <dsp:cNvSpPr/>
      </dsp:nvSpPr>
      <dsp:spPr>
        <a:xfrm rot="5400000">
          <a:off x="2547128" y="2244388"/>
          <a:ext cx="152300" cy="182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2568450" y="2259618"/>
        <a:ext cx="109656" cy="106610"/>
      </dsp:txXfrm>
    </dsp:sp>
    <dsp:sp modelId="{AB2BC9FD-15B9-47EC-A3B8-6F8DE1AC4A99}">
      <dsp:nvSpPr>
        <dsp:cNvPr id="0" name=""/>
        <dsp:cNvSpPr/>
      </dsp:nvSpPr>
      <dsp:spPr>
        <a:xfrm>
          <a:off x="1811010" y="2437302"/>
          <a:ext cx="1624537" cy="406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IPNOSI</a:t>
          </a:r>
        </a:p>
      </dsp:txBody>
      <dsp:txXfrm>
        <a:off x="1822905" y="2449197"/>
        <a:ext cx="1600747" cy="382344"/>
      </dsp:txXfrm>
    </dsp:sp>
    <dsp:sp modelId="{78FED310-E752-48DE-98ED-4A91AD4A3D18}">
      <dsp:nvSpPr>
        <dsp:cNvPr id="0" name=""/>
        <dsp:cNvSpPr/>
      </dsp:nvSpPr>
      <dsp:spPr>
        <a:xfrm rot="5400000">
          <a:off x="2547128" y="2853590"/>
          <a:ext cx="152300" cy="182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2568450" y="2868820"/>
        <a:ext cx="109656" cy="106610"/>
      </dsp:txXfrm>
    </dsp:sp>
    <dsp:sp modelId="{5BCEE2B7-1F13-46E1-8EF4-5897D0539D3A}">
      <dsp:nvSpPr>
        <dsp:cNvPr id="0" name=""/>
        <dsp:cNvSpPr/>
      </dsp:nvSpPr>
      <dsp:spPr>
        <a:xfrm>
          <a:off x="1811010" y="3046504"/>
          <a:ext cx="1624537" cy="406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NRS/PONV ore 20:00</a:t>
          </a:r>
        </a:p>
      </dsp:txBody>
      <dsp:txXfrm>
        <a:off x="1822905" y="3058399"/>
        <a:ext cx="1600747" cy="382344"/>
      </dsp:txXfrm>
    </dsp:sp>
    <dsp:sp modelId="{C840DB0E-CE5A-4424-ACA7-84060813B887}">
      <dsp:nvSpPr>
        <dsp:cNvPr id="0" name=""/>
        <dsp:cNvSpPr/>
      </dsp:nvSpPr>
      <dsp:spPr>
        <a:xfrm rot="5400000">
          <a:off x="2547128" y="3462791"/>
          <a:ext cx="152300" cy="182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 rot="-5400000">
        <a:off x="2568450" y="3478021"/>
        <a:ext cx="109656" cy="106610"/>
      </dsp:txXfrm>
    </dsp:sp>
    <dsp:sp modelId="{5A1DA7FD-5CE6-44D1-B474-B597DA9883C5}">
      <dsp:nvSpPr>
        <dsp:cNvPr id="0" name=""/>
        <dsp:cNvSpPr/>
      </dsp:nvSpPr>
      <dsp:spPr>
        <a:xfrm>
          <a:off x="1811010" y="3655705"/>
          <a:ext cx="1624537" cy="4061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NRS/PONV ore 08:00 </a:t>
          </a:r>
        </a:p>
      </dsp:txBody>
      <dsp:txXfrm>
        <a:off x="1822905" y="3667600"/>
        <a:ext cx="1600747" cy="382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71FD9-2D09-4A6C-8235-BC6B325F01C4}">
      <dsp:nvSpPr>
        <dsp:cNvPr id="0" name=""/>
        <dsp:cNvSpPr/>
      </dsp:nvSpPr>
      <dsp:spPr>
        <a:xfrm>
          <a:off x="584336" y="364"/>
          <a:ext cx="1646977" cy="4264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Gruppo B</a:t>
          </a:r>
        </a:p>
      </dsp:txBody>
      <dsp:txXfrm>
        <a:off x="596825" y="12853"/>
        <a:ext cx="1621999" cy="401423"/>
      </dsp:txXfrm>
    </dsp:sp>
    <dsp:sp modelId="{EA268774-F69F-4A5F-9527-9118896F8787}">
      <dsp:nvSpPr>
        <dsp:cNvPr id="0" name=""/>
        <dsp:cNvSpPr/>
      </dsp:nvSpPr>
      <dsp:spPr>
        <a:xfrm rot="5400000">
          <a:off x="1327875" y="437426"/>
          <a:ext cx="159900" cy="191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 rot="-5400000">
        <a:off x="1350261" y="453416"/>
        <a:ext cx="115128" cy="111930"/>
      </dsp:txXfrm>
    </dsp:sp>
    <dsp:sp modelId="{21A35525-1BB2-4CA0-ABB2-74DB66AD2477}">
      <dsp:nvSpPr>
        <dsp:cNvPr id="0" name=""/>
        <dsp:cNvSpPr/>
      </dsp:nvSpPr>
      <dsp:spPr>
        <a:xfrm>
          <a:off x="584336" y="639967"/>
          <a:ext cx="1646977" cy="4264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AG (ENTROPIA, SPI, ANI)</a:t>
          </a:r>
        </a:p>
      </dsp:txBody>
      <dsp:txXfrm>
        <a:off x="596825" y="652456"/>
        <a:ext cx="1621999" cy="401423"/>
      </dsp:txXfrm>
    </dsp:sp>
    <dsp:sp modelId="{52034097-8DD8-4193-99A0-DFD0B5842C78}">
      <dsp:nvSpPr>
        <dsp:cNvPr id="0" name=""/>
        <dsp:cNvSpPr/>
      </dsp:nvSpPr>
      <dsp:spPr>
        <a:xfrm rot="5400000">
          <a:off x="1327875" y="1077029"/>
          <a:ext cx="159900" cy="191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 rot="-5400000">
        <a:off x="1350261" y="1093019"/>
        <a:ext cx="115128" cy="111930"/>
      </dsp:txXfrm>
    </dsp:sp>
    <dsp:sp modelId="{435F1377-5E32-458C-A4D6-71EE107889D7}">
      <dsp:nvSpPr>
        <dsp:cNvPr id="0" name=""/>
        <dsp:cNvSpPr/>
      </dsp:nvSpPr>
      <dsp:spPr>
        <a:xfrm>
          <a:off x="584336" y="1279570"/>
          <a:ext cx="1646977" cy="4264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RISVEGLIO</a:t>
          </a:r>
        </a:p>
      </dsp:txBody>
      <dsp:txXfrm>
        <a:off x="596825" y="1292059"/>
        <a:ext cx="1621999" cy="401423"/>
      </dsp:txXfrm>
    </dsp:sp>
    <dsp:sp modelId="{E30C9A9B-DE7C-4543-BFB3-B74B1F6ADF29}">
      <dsp:nvSpPr>
        <dsp:cNvPr id="0" name=""/>
        <dsp:cNvSpPr/>
      </dsp:nvSpPr>
      <dsp:spPr>
        <a:xfrm rot="5400000">
          <a:off x="1327875" y="1716631"/>
          <a:ext cx="159900" cy="191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 rot="-5400000">
        <a:off x="1350261" y="1732621"/>
        <a:ext cx="115128" cy="111930"/>
      </dsp:txXfrm>
    </dsp:sp>
    <dsp:sp modelId="{5BCEE2B7-1F13-46E1-8EF4-5897D0539D3A}">
      <dsp:nvSpPr>
        <dsp:cNvPr id="0" name=""/>
        <dsp:cNvSpPr/>
      </dsp:nvSpPr>
      <dsp:spPr>
        <a:xfrm>
          <a:off x="584336" y="1919172"/>
          <a:ext cx="1646977" cy="4264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NRS/PONV ore 20:00</a:t>
          </a:r>
        </a:p>
      </dsp:txBody>
      <dsp:txXfrm>
        <a:off x="596825" y="1931661"/>
        <a:ext cx="1621999" cy="401423"/>
      </dsp:txXfrm>
    </dsp:sp>
    <dsp:sp modelId="{C840DB0E-CE5A-4424-ACA7-84060813B887}">
      <dsp:nvSpPr>
        <dsp:cNvPr id="0" name=""/>
        <dsp:cNvSpPr/>
      </dsp:nvSpPr>
      <dsp:spPr>
        <a:xfrm rot="5400000">
          <a:off x="1327875" y="2356234"/>
          <a:ext cx="159900" cy="191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/>
        </a:p>
      </dsp:txBody>
      <dsp:txXfrm rot="-5400000">
        <a:off x="1350261" y="2372224"/>
        <a:ext cx="115128" cy="111930"/>
      </dsp:txXfrm>
    </dsp:sp>
    <dsp:sp modelId="{5A1DA7FD-5CE6-44D1-B474-B597DA9883C5}">
      <dsp:nvSpPr>
        <dsp:cNvPr id="0" name=""/>
        <dsp:cNvSpPr/>
      </dsp:nvSpPr>
      <dsp:spPr>
        <a:xfrm>
          <a:off x="584336" y="2558775"/>
          <a:ext cx="1646977" cy="4264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NRS/PONV ore 08:00 </a:t>
          </a:r>
        </a:p>
      </dsp:txBody>
      <dsp:txXfrm>
        <a:off x="596825" y="2571264"/>
        <a:ext cx="1621999" cy="401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19/05/24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19/05/24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117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6715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0774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19/05/24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5673" y="858980"/>
            <a:ext cx="5752407" cy="2129957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L’IMPLEMENTAZIONE DEL PROTOCOLLO ERABS CON L’IPNOSI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6509" y="3429000"/>
            <a:ext cx="5541817" cy="1279652"/>
          </a:xfrm>
        </p:spPr>
        <p:txBody>
          <a:bodyPr>
            <a:noAutofit/>
          </a:bodyPr>
          <a:lstStyle/>
          <a:p>
            <a:pPr algn="ctr"/>
            <a:endParaRPr lang="it-IT" sz="2000" b="1" dirty="0"/>
          </a:p>
          <a:p>
            <a:pPr algn="ctr"/>
            <a:endParaRPr lang="it-IT" sz="12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115ED85-2FC2-6E52-F71D-BF405D6AFD15}"/>
              </a:ext>
            </a:extLst>
          </p:cNvPr>
          <p:cNvSpPr txBox="1"/>
          <p:nvPr/>
        </p:nvSpPr>
        <p:spPr>
          <a:xfrm>
            <a:off x="5216578" y="3244334"/>
            <a:ext cx="6535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Sirigu D*, Sanna D**, Bandiera C**, Moroni E***, Schirru S**, </a:t>
            </a:r>
            <a:r>
              <a:rPr lang="it-IT" dirty="0" err="1"/>
              <a:t>Sessego</a:t>
            </a:r>
            <a:r>
              <a:rPr lang="it-IT" dirty="0"/>
              <a:t> R**, Schirru E**, </a:t>
            </a:r>
            <a:r>
              <a:rPr lang="it-IT" dirty="0" err="1"/>
              <a:t>Ottalevi</a:t>
            </a:r>
            <a:r>
              <a:rPr lang="it-IT" dirty="0"/>
              <a:t> S**, Orrù F**, Vincis M***, Pusceddu M***, Mercuro S***, Staffa P***, Porcu V**, Marcello ME ** e </a:t>
            </a:r>
            <a:r>
              <a:rPr lang="it-IT" dirty="0" err="1"/>
              <a:t>Fantola</a:t>
            </a:r>
            <a:r>
              <a:rPr lang="it-IT" dirty="0"/>
              <a:t> G***</a:t>
            </a:r>
          </a:p>
          <a:p>
            <a:pPr algn="ctr"/>
            <a:endParaRPr lang="it-IT" dirty="0"/>
          </a:p>
          <a:p>
            <a:r>
              <a:rPr lang="it-IT" dirty="0"/>
              <a:t>*SSD Ecografia Sperimentale e dei Trapianti, ARNAS ‘G. Brotzu’</a:t>
            </a:r>
          </a:p>
          <a:p>
            <a:r>
              <a:rPr lang="it-IT" dirty="0"/>
              <a:t>** SC Anestesia e Rianimazione, ARNAS ‘G. Brotzu’</a:t>
            </a:r>
          </a:p>
          <a:p>
            <a:r>
              <a:rPr lang="it-IT" dirty="0"/>
              <a:t>*** SSD Chirurgia Metabolica e dell’Obesità, ARNAS ‘G. Brotzu’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7D819-E81E-BF00-6BAC-74B391D9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20EFDF-932F-70AE-E615-CCD33C2A9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368446"/>
            <a:ext cx="10058400" cy="35006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b="1" i="1" dirty="0"/>
          </a:p>
          <a:p>
            <a:pPr marL="201168" lvl="1" indent="0">
              <a:buNone/>
            </a:pPr>
            <a:r>
              <a:rPr lang="it-IT" sz="2400" dirty="0"/>
              <a:t>Pazienti trattati con IPNOSI versus Controllo</a:t>
            </a:r>
          </a:p>
          <a:p>
            <a:pPr lvl="1"/>
            <a:r>
              <a:rPr lang="it-IT" sz="2400" dirty="0"/>
              <a:t>Valutazione </a:t>
            </a:r>
            <a:r>
              <a:rPr lang="it-IT" sz="2400" dirty="0">
                <a:solidFill>
                  <a:srgbClr val="FF0000"/>
                </a:solidFill>
              </a:rPr>
              <a:t>dell’intensità del dolore</a:t>
            </a:r>
            <a:r>
              <a:rPr lang="it-IT" sz="2400" dirty="0"/>
              <a:t> e del </a:t>
            </a:r>
            <a:r>
              <a:rPr lang="it-IT" sz="2400" dirty="0">
                <a:solidFill>
                  <a:srgbClr val="FF0000"/>
                </a:solidFill>
              </a:rPr>
              <a:t>consumo di analgesici</a:t>
            </a:r>
            <a:r>
              <a:rPr lang="it-IT" sz="2400" dirty="0"/>
              <a:t> nelle 24 ore postoperatorie successive ad intervento di chirurgia </a:t>
            </a:r>
            <a:r>
              <a:rPr lang="it-IT" sz="2400" dirty="0" err="1"/>
              <a:t>bariatrica</a:t>
            </a:r>
            <a:endParaRPr lang="it-IT" sz="2400" dirty="0"/>
          </a:p>
          <a:p>
            <a:pPr lvl="1"/>
            <a:r>
              <a:rPr lang="it-IT" sz="2400" dirty="0"/>
              <a:t>Valutazione della comparsa di nausea e vomito (</a:t>
            </a:r>
            <a:r>
              <a:rPr lang="it-IT" sz="2400" dirty="0">
                <a:solidFill>
                  <a:srgbClr val="FF0000"/>
                </a:solidFill>
              </a:rPr>
              <a:t>PONV</a:t>
            </a:r>
            <a:r>
              <a:rPr lang="it-IT" sz="2400" dirty="0"/>
              <a:t>) e del </a:t>
            </a:r>
            <a:r>
              <a:rPr lang="it-IT" sz="2400" dirty="0">
                <a:solidFill>
                  <a:srgbClr val="FF0000"/>
                </a:solidFill>
              </a:rPr>
              <a:t>consumo di anti-emetici</a:t>
            </a:r>
            <a:r>
              <a:rPr lang="it-IT" sz="2400" dirty="0"/>
              <a:t> nelle 24 ore postoperatorie successive ad intervento di chirurgia </a:t>
            </a:r>
            <a:r>
              <a:rPr lang="it-IT" sz="2400" dirty="0" err="1"/>
              <a:t>bariatrica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40FD9-14A9-4488-E88D-B69A7DB4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Protocollo di Studio: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B0C0FC-C18B-C99B-CD23-D387CC8701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/>
              <a:t>DURATA RECLUTAMENTO: </a:t>
            </a:r>
            <a:r>
              <a:rPr lang="it-IT" b="1" i="1" u="sng" dirty="0"/>
              <a:t>6 mesi dal 01/03/2024</a:t>
            </a:r>
          </a:p>
          <a:p>
            <a:r>
              <a:rPr lang="it-IT" b="1" dirty="0"/>
              <a:t>CRITERI DI INCLUSIONE:</a:t>
            </a:r>
          </a:p>
          <a:p>
            <a:pPr lvl="1"/>
            <a:r>
              <a:rPr lang="it-IT" dirty="0"/>
              <a:t>&gt;18 anni </a:t>
            </a:r>
          </a:p>
          <a:p>
            <a:pPr lvl="1"/>
            <a:r>
              <a:rPr lang="it-IT" dirty="0"/>
              <a:t>Lingua italiana</a:t>
            </a:r>
          </a:p>
          <a:p>
            <a:pPr lvl="1"/>
            <a:r>
              <a:rPr lang="it-IT" dirty="0"/>
              <a:t>ERABS in Anestesia Generale</a:t>
            </a:r>
          </a:p>
          <a:p>
            <a:pPr lvl="1"/>
            <a:r>
              <a:rPr lang="it-IT" dirty="0">
                <a:highlight>
                  <a:srgbClr val="FFFF00"/>
                </a:highlight>
              </a:rPr>
              <a:t>Informativa alla partecipazione</a:t>
            </a:r>
          </a:p>
          <a:p>
            <a:r>
              <a:rPr lang="it-IT" b="1" dirty="0"/>
              <a:t>CRITERI DI ESCLUSIONE</a:t>
            </a:r>
          </a:p>
          <a:p>
            <a:pPr lvl="1"/>
            <a:r>
              <a:rPr lang="it-IT" dirty="0"/>
              <a:t>Patologia Psichiatrica</a:t>
            </a:r>
          </a:p>
          <a:p>
            <a:pPr lvl="1"/>
            <a:r>
              <a:rPr lang="it-IT" dirty="0"/>
              <a:t>Chirurgia non elettiva</a:t>
            </a:r>
          </a:p>
          <a:p>
            <a:pPr lvl="1"/>
            <a:r>
              <a:rPr lang="it-IT" dirty="0"/>
              <a:t>Rifiuto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E6970C-7DBB-45E0-050C-7CF13314A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26026"/>
            <a:ext cx="4816839" cy="4450499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/>
              <a:t>CRITERI DI ASSEGNAZIONE PER IPNOSI PERIOPERATORIA</a:t>
            </a:r>
          </a:p>
          <a:p>
            <a:pPr lvl="1"/>
            <a:r>
              <a:rPr lang="it-IT" dirty="0"/>
              <a:t>Primi 2 pazienti della lista del venerdì (Gruppo A pazienti sottoposti a ipnosi, Gruppo B pazienti standard)</a:t>
            </a:r>
          </a:p>
          <a:p>
            <a:pPr lvl="1" algn="just"/>
            <a:r>
              <a:rPr lang="it-IT" dirty="0"/>
              <a:t>Gruppo A:</a:t>
            </a:r>
            <a:r>
              <a:rPr lang="it-IT" b="1" i="1" dirty="0"/>
              <a:t> 4 sedute di ipnosi perioperatoria,</a:t>
            </a:r>
            <a:r>
              <a:rPr lang="it-IT" dirty="0"/>
              <a:t> una seduta di circa 20 minuti la sera prima dell’intervento chirurgico, in sala operatoria prima dell’induzione dell’AG, in sala operatoria al risveglio (post-estubazione), il giorno successivo all’intervento chirurgico</a:t>
            </a:r>
          </a:p>
          <a:p>
            <a:pPr lvl="1"/>
            <a:r>
              <a:rPr lang="it-IT" dirty="0"/>
              <a:t>Il medico ipnologo è sempre il medesimo</a:t>
            </a:r>
          </a:p>
          <a:p>
            <a:pPr lvl="1"/>
            <a:endParaRPr lang="it-IT" dirty="0"/>
          </a:p>
          <a:p>
            <a:pPr lvl="1"/>
            <a:r>
              <a:rPr lang="it-IT" sz="2200" b="1" dirty="0"/>
              <a:t>PROTOCOLLO ANESTESIOLOGICO</a:t>
            </a:r>
          </a:p>
          <a:p>
            <a:pPr lvl="2"/>
            <a:r>
              <a:rPr lang="it-IT" sz="1700" dirty="0"/>
              <a:t>4 gruppi: OFA +/- IPNOSI  e </a:t>
            </a:r>
            <a:r>
              <a:rPr lang="it-IT" sz="1700" dirty="0" err="1"/>
              <a:t>OSpA</a:t>
            </a:r>
            <a:r>
              <a:rPr lang="it-IT" sz="1700" dirty="0"/>
              <a:t> +/- IPNOSI</a:t>
            </a:r>
          </a:p>
          <a:p>
            <a:pPr lvl="2"/>
            <a:r>
              <a:rPr lang="it-IT" sz="1700" dirty="0"/>
              <a:t>Monitoraggio: ECG + SpO2 + NIBP + NMT + ENTROPIA + SPI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9311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868245-2DC5-CC48-7DE2-CD466DD2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393" y="500462"/>
            <a:ext cx="10058400" cy="1450757"/>
          </a:xfrm>
        </p:spPr>
        <p:txBody>
          <a:bodyPr>
            <a:normAutofit/>
          </a:bodyPr>
          <a:lstStyle/>
          <a:p>
            <a:r>
              <a:rPr lang="it-IT" sz="4000" dirty="0"/>
              <a:t>Disegno dello studio: rilevazione parametri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5A694073-6AB0-1C10-B383-1D668F3A12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547419"/>
              </p:ext>
            </p:extLst>
          </p:nvPr>
        </p:nvGraphicFramePr>
        <p:xfrm>
          <a:off x="-224852" y="2278505"/>
          <a:ext cx="5246558" cy="4062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Segnaposto contenuto 5">
            <a:extLst>
              <a:ext uri="{FF2B5EF4-FFF2-40B4-BE49-F238E27FC236}">
                <a16:creationId xmlns:a16="http://schemas.microsoft.com/office/drawing/2014/main" id="{BC58C75F-BA99-46C9-F1D7-54DDD0082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503540"/>
              </p:ext>
            </p:extLst>
          </p:nvPr>
        </p:nvGraphicFramePr>
        <p:xfrm>
          <a:off x="3725056" y="2653259"/>
          <a:ext cx="2815651" cy="2985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6D9B0B51-6E6F-DDBA-7274-2754395578E5}"/>
              </a:ext>
            </a:extLst>
          </p:cNvPr>
          <p:cNvSpPr/>
          <p:nvPr/>
        </p:nvSpPr>
        <p:spPr>
          <a:xfrm>
            <a:off x="3462728" y="2848131"/>
            <a:ext cx="524656" cy="22335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FB3E1137-2D8F-5739-A675-BD0D25B74EA1}"/>
              </a:ext>
            </a:extLst>
          </p:cNvPr>
          <p:cNvSpPr/>
          <p:nvPr/>
        </p:nvSpPr>
        <p:spPr>
          <a:xfrm>
            <a:off x="6126480" y="3087974"/>
            <a:ext cx="414227" cy="12591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Parentesi graffa chiusa 13">
            <a:extLst>
              <a:ext uri="{FF2B5EF4-FFF2-40B4-BE49-F238E27FC236}">
                <a16:creationId xmlns:a16="http://schemas.microsoft.com/office/drawing/2014/main" id="{597C081F-B884-D4F7-5272-73788ED74F01}"/>
              </a:ext>
            </a:extLst>
          </p:cNvPr>
          <p:cNvSpPr/>
          <p:nvPr/>
        </p:nvSpPr>
        <p:spPr>
          <a:xfrm>
            <a:off x="3462728" y="5306518"/>
            <a:ext cx="262328" cy="103432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21F20AD-7427-9743-505C-EC9F584D30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3373" y="4565812"/>
            <a:ext cx="280440" cy="107298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E46B189-72B6-89E4-F6FC-601DFE146FA3}"/>
              </a:ext>
            </a:extLst>
          </p:cNvPr>
          <p:cNvSpPr txBox="1"/>
          <p:nvPr/>
        </p:nvSpPr>
        <p:spPr>
          <a:xfrm>
            <a:off x="6803035" y="3561255"/>
            <a:ext cx="4904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/>
              <a:t>REGISTRAZIONE MULTIPARAMETRICA PERIOPERATORIA</a:t>
            </a:r>
          </a:p>
          <a:p>
            <a:pPr algn="ctr"/>
            <a:r>
              <a:rPr lang="it-IT" sz="1600" b="1" dirty="0"/>
              <a:t> CON RILEVAZIONE OGNI 15 MINUTI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BD60515-695F-4282-65DF-A8F4E87F05A0}"/>
              </a:ext>
            </a:extLst>
          </p:cNvPr>
          <p:cNvSpPr txBox="1"/>
          <p:nvPr/>
        </p:nvSpPr>
        <p:spPr>
          <a:xfrm>
            <a:off x="6726959" y="4797475"/>
            <a:ext cx="5362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/>
              <a:t>RILEVAZIONE IN REPARTO; EVENTUALE SOMMINISTRAZIONE </a:t>
            </a:r>
          </a:p>
          <a:p>
            <a:pPr algn="ctr"/>
            <a:r>
              <a:rPr lang="it-IT" sz="1600" b="1" dirty="0"/>
              <a:t>NELL’INTERVALLO VERIFICABILE SU PORTALE INTRANET</a:t>
            </a:r>
          </a:p>
        </p:txBody>
      </p:sp>
    </p:spTree>
    <p:extLst>
      <p:ext uri="{BB962C8B-B14F-4D97-AF65-F5344CB8AC3E}">
        <p14:creationId xmlns:p14="http://schemas.microsoft.com/office/powerpoint/2010/main" val="2208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8712D-0268-99CC-6927-80CED7AB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it-IT" dirty="0"/>
              <a:t>Modalità di rilevazione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C4ECA3-46DD-52BD-0510-A9C3955B3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246552"/>
            <a:ext cx="4639736" cy="3748193"/>
          </a:xfrm>
        </p:spPr>
        <p:txBody>
          <a:bodyPr>
            <a:normAutofit/>
          </a:bodyPr>
          <a:lstStyle/>
          <a:p>
            <a:pPr algn="just"/>
            <a:r>
              <a:rPr lang="it-IT" b="1" dirty="0"/>
              <a:t>CARTACEA:</a:t>
            </a:r>
            <a:r>
              <a:rPr lang="it-IT" dirty="0"/>
              <a:t> SCHEDA ALLEGATA IN CARTELLA, COMPILAZIONE INFERMIERE/MEDICO</a:t>
            </a:r>
          </a:p>
          <a:p>
            <a:pPr algn="just"/>
            <a:r>
              <a:rPr lang="it-IT" dirty="0"/>
              <a:t>POSSIBILITA’ DI VERIFICARE EVENTUALI SOMMINISTRAZIONI SU SISTEMA INFORMATIZZATO ‘SOFIA’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7919A89-22FD-1672-A636-03D895EA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146" y="1695919"/>
            <a:ext cx="4639736" cy="4808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BD4A217-DEC5-DAC2-9DDD-BE71B1033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04" y="4745330"/>
            <a:ext cx="4639737" cy="124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652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B2E12-4935-0A56-F7AF-BB0435F2B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Dati preliminari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E205D2-952B-9E34-27F3-5C13C4331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28858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400" b="1" dirty="0"/>
              <a:t>GRUPPO A</a:t>
            </a:r>
          </a:p>
          <a:p>
            <a:r>
              <a:rPr lang="it-IT" b="1" dirty="0">
                <a:solidFill>
                  <a:srgbClr val="FF0000"/>
                </a:solidFill>
              </a:rPr>
              <a:t>7 PAZIENTI</a:t>
            </a:r>
          </a:p>
          <a:p>
            <a:r>
              <a:rPr lang="it-IT" dirty="0"/>
              <a:t>3 OFA, 4 </a:t>
            </a:r>
            <a:r>
              <a:rPr lang="it-IT" dirty="0" err="1"/>
              <a:t>OSpA</a:t>
            </a:r>
            <a:endParaRPr lang="it-IT" dirty="0"/>
          </a:p>
          <a:p>
            <a:r>
              <a:rPr lang="it-IT" dirty="0"/>
              <a:t>N° 2 pz: PONV e NRS &gt; 4 ore 20 </a:t>
            </a:r>
            <a:r>
              <a:rPr lang="it-IT" dirty="0">
                <a:highlight>
                  <a:srgbClr val="FFFF00"/>
                </a:highlight>
              </a:rPr>
              <a:t>(1 OFA, 1 </a:t>
            </a:r>
            <a:r>
              <a:rPr lang="it-IT" dirty="0" err="1">
                <a:highlight>
                  <a:srgbClr val="FFFF00"/>
                </a:highlight>
              </a:rPr>
              <a:t>OSpA</a:t>
            </a:r>
            <a:r>
              <a:rPr lang="it-IT" dirty="0"/>
              <a:t>): </a:t>
            </a:r>
            <a:r>
              <a:rPr lang="it-IT" dirty="0" err="1"/>
              <a:t>metoclopramide</a:t>
            </a:r>
            <a:r>
              <a:rPr lang="it-IT" dirty="0"/>
              <a:t> 10 mg + </a:t>
            </a:r>
            <a:r>
              <a:rPr lang="it-IT" dirty="0" err="1"/>
              <a:t>ketorolac</a:t>
            </a:r>
            <a:r>
              <a:rPr lang="it-IT" dirty="0"/>
              <a:t> 30 mg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655361D-0BE4-33D7-74F0-CF1401982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4986" y="1246439"/>
            <a:ext cx="4158050" cy="31646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400" b="1" dirty="0"/>
              <a:t>GRUPPO B</a:t>
            </a:r>
          </a:p>
          <a:p>
            <a:r>
              <a:rPr lang="it-IT" b="1" dirty="0">
                <a:solidFill>
                  <a:srgbClr val="FF0000"/>
                </a:solidFill>
              </a:rPr>
              <a:t>6 PAZIENTI</a:t>
            </a:r>
          </a:p>
          <a:p>
            <a:r>
              <a:rPr lang="it-IT" dirty="0">
                <a:solidFill>
                  <a:schemeClr val="tx1"/>
                </a:solidFill>
              </a:rPr>
              <a:t>4 OFA, 2 </a:t>
            </a:r>
            <a:r>
              <a:rPr lang="it-IT" dirty="0" err="1">
                <a:solidFill>
                  <a:schemeClr val="tx1"/>
                </a:solidFill>
              </a:rPr>
              <a:t>OSpA</a:t>
            </a:r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N° 2 pz : PONV ore 20 e ore 08 (</a:t>
            </a:r>
            <a:r>
              <a:rPr lang="it-IT" dirty="0" err="1">
                <a:solidFill>
                  <a:schemeClr val="tx1"/>
                </a:solidFill>
              </a:rPr>
              <a:t>metoclopramide</a:t>
            </a:r>
            <a:r>
              <a:rPr lang="it-IT" dirty="0">
                <a:solidFill>
                  <a:schemeClr val="tx1"/>
                </a:solidFill>
              </a:rPr>
              <a:t> 10 mg ) e NRS &gt; 4 ore 20 (</a:t>
            </a:r>
            <a:r>
              <a:rPr lang="it-IT" dirty="0" err="1">
                <a:solidFill>
                  <a:schemeClr val="tx1"/>
                </a:solidFill>
              </a:rPr>
              <a:t>ketorolac</a:t>
            </a:r>
            <a:r>
              <a:rPr lang="it-IT" dirty="0">
                <a:solidFill>
                  <a:schemeClr val="tx1"/>
                </a:solidFill>
              </a:rPr>
              <a:t> 30 mg)</a:t>
            </a:r>
          </a:p>
          <a:p>
            <a:r>
              <a:rPr lang="it-IT" dirty="0">
                <a:solidFill>
                  <a:schemeClr val="tx1"/>
                </a:solidFill>
              </a:rPr>
              <a:t>N° 1 pz: PONV ore 20 (solo nausea, farmaco non somministrato), NRS &gt; 4 ore 20  (</a:t>
            </a:r>
            <a:r>
              <a:rPr lang="it-IT" dirty="0" err="1">
                <a:solidFill>
                  <a:schemeClr val="tx1"/>
                </a:solidFill>
              </a:rPr>
              <a:t>ketorolac</a:t>
            </a:r>
            <a:r>
              <a:rPr lang="it-IT" dirty="0">
                <a:solidFill>
                  <a:schemeClr val="tx1"/>
                </a:solidFill>
              </a:rPr>
              <a:t> 30 mg)</a:t>
            </a:r>
          </a:p>
          <a:p>
            <a:r>
              <a:rPr lang="it-IT" dirty="0">
                <a:solidFill>
                  <a:schemeClr val="tx1"/>
                </a:solidFill>
              </a:rPr>
              <a:t>N° 1 pz: NRS &gt; 4 ore 08: paracetamolo 1 gr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31E80C-7B82-ACEA-A3B6-ABB733503013}"/>
              </a:ext>
            </a:extLst>
          </p:cNvPr>
          <p:cNvSpPr txBox="1"/>
          <p:nvPr/>
        </p:nvSpPr>
        <p:spPr>
          <a:xfrm>
            <a:off x="1278668" y="4724576"/>
            <a:ext cx="83764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RISULTATI:</a:t>
            </a:r>
          </a:p>
          <a:p>
            <a:pPr algn="just"/>
            <a:r>
              <a:rPr lang="it-IT" dirty="0"/>
              <a:t>I pazienti trattati con IPNOSI, qualunque sia lo schema farmacologico anestesiologico utilizzato, hanno presentato minor incidenza di PONV e di dolore post-operatorio nella gestione delle prime 24 ore post-operatorie di chirurgia bariatrica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17BD6C9-6BF3-36A5-E18A-3E4B2E92FB02}"/>
              </a:ext>
            </a:extLst>
          </p:cNvPr>
          <p:cNvSpPr/>
          <p:nvPr/>
        </p:nvSpPr>
        <p:spPr>
          <a:xfrm>
            <a:off x="1097280" y="4617721"/>
            <a:ext cx="8739265" cy="1569660"/>
          </a:xfrm>
          <a:prstGeom prst="rect">
            <a:avLst/>
          </a:prstGeom>
          <a:noFill/>
          <a:ln w="28575">
            <a:solidFill>
              <a:srgbClr val="1E5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19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73580-EAEC-9486-924A-49BE2B59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</a:t>
            </a:r>
          </a:p>
        </p:txBody>
      </p:sp>
      <p:pic>
        <p:nvPicPr>
          <p:cNvPr id="5" name="VID-20240508-WA0015">
            <a:hlinkClick r:id="" action="ppaction://media"/>
            <a:extLst>
              <a:ext uri="{FF2B5EF4-FFF2-40B4-BE49-F238E27FC236}">
                <a16:creationId xmlns:a16="http://schemas.microsoft.com/office/drawing/2014/main" id="{73033902-DB5B-7821-A7B9-1802E331CF9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799" y="464897"/>
            <a:ext cx="10058401" cy="5657206"/>
          </a:xfrm>
        </p:spPr>
      </p:pic>
    </p:spTree>
    <p:extLst>
      <p:ext uri="{BB962C8B-B14F-4D97-AF65-F5344CB8AC3E}">
        <p14:creationId xmlns:p14="http://schemas.microsoft.com/office/powerpoint/2010/main" val="222414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B72A0976-0C2E-ACC0-3FC4-4913BED75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Bibliografia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315C2803-D7B6-7EE1-15F3-9CE7F74AEA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16025" y="2108200"/>
            <a:ext cx="100584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Villa G, Lanini I, </a:t>
            </a:r>
            <a:r>
              <a:rPr lang="it-IT" sz="1400" dirty="0" err="1"/>
              <a:t>Amass</a:t>
            </a:r>
            <a:r>
              <a:rPr lang="it-IT" sz="1400" dirty="0"/>
              <a:t> T, </a:t>
            </a:r>
            <a:r>
              <a:rPr lang="it-IT" sz="1400" dirty="0" err="1"/>
              <a:t>Bocciero</a:t>
            </a:r>
            <a:r>
              <a:rPr lang="it-IT" sz="1400" dirty="0"/>
              <a:t> V, Scirè </a:t>
            </a:r>
            <a:r>
              <a:rPr lang="it-IT" sz="1400" dirty="0" err="1"/>
              <a:t>Calabrisotto</a:t>
            </a:r>
            <a:r>
              <a:rPr lang="it-IT" sz="1400" dirty="0"/>
              <a:t> C, Chelazzi C, Romagnoli S, De Gaudio AR, Lauro Grotto R. </a:t>
            </a:r>
            <a:r>
              <a:rPr lang="it-IT" sz="1400" dirty="0" err="1"/>
              <a:t>Effects</a:t>
            </a:r>
            <a:r>
              <a:rPr lang="it-IT" sz="1400" dirty="0"/>
              <a:t> of </a:t>
            </a:r>
            <a:r>
              <a:rPr lang="it-IT" sz="1400" dirty="0" err="1"/>
              <a:t>psychological</a:t>
            </a:r>
            <a:r>
              <a:rPr lang="it-IT" sz="1400" dirty="0"/>
              <a:t> </a:t>
            </a:r>
            <a:r>
              <a:rPr lang="it-IT" sz="1400" dirty="0" err="1"/>
              <a:t>interventions</a:t>
            </a:r>
            <a:r>
              <a:rPr lang="it-IT" sz="1400" dirty="0"/>
              <a:t> on </a:t>
            </a:r>
            <a:r>
              <a:rPr lang="it-IT" sz="1400" dirty="0" err="1"/>
              <a:t>anxiety</a:t>
            </a:r>
            <a:r>
              <a:rPr lang="it-IT" sz="1400" dirty="0"/>
              <a:t> and </a:t>
            </a:r>
            <a:r>
              <a:rPr lang="it-IT" sz="1400" dirty="0" err="1"/>
              <a:t>pain</a:t>
            </a:r>
            <a:r>
              <a:rPr lang="it-IT" sz="1400" dirty="0"/>
              <a:t> in </a:t>
            </a:r>
            <a:r>
              <a:rPr lang="it-IT" sz="1400" dirty="0" err="1"/>
              <a:t>patients</a:t>
            </a:r>
            <a:r>
              <a:rPr lang="it-IT" sz="1400" dirty="0"/>
              <a:t> </a:t>
            </a:r>
            <a:r>
              <a:rPr lang="it-IT" sz="1400" dirty="0" err="1"/>
              <a:t>undergoing</a:t>
            </a:r>
            <a:r>
              <a:rPr lang="it-IT" sz="1400" dirty="0"/>
              <a:t> major </a:t>
            </a:r>
            <a:r>
              <a:rPr lang="it-IT" sz="1400" dirty="0" err="1"/>
              <a:t>elective</a:t>
            </a:r>
            <a:r>
              <a:rPr lang="it-IT" sz="1400" dirty="0"/>
              <a:t> </a:t>
            </a:r>
            <a:r>
              <a:rPr lang="it-IT" sz="1400" dirty="0" err="1"/>
              <a:t>abdominal</a:t>
            </a:r>
            <a:r>
              <a:rPr lang="it-IT" sz="1400" dirty="0"/>
              <a:t> surgery: a </a:t>
            </a:r>
            <a:r>
              <a:rPr lang="it-IT" sz="1400" dirty="0" err="1"/>
              <a:t>systematic</a:t>
            </a:r>
            <a:r>
              <a:rPr lang="it-IT" sz="1400" dirty="0"/>
              <a:t> review. </a:t>
            </a:r>
            <a:r>
              <a:rPr lang="it-IT" sz="1400" dirty="0" err="1"/>
              <a:t>Perioper</a:t>
            </a:r>
            <a:r>
              <a:rPr lang="it-IT" sz="1400" dirty="0"/>
              <a:t> </a:t>
            </a:r>
            <a:r>
              <a:rPr lang="it-IT" sz="1400" dirty="0" err="1"/>
              <a:t>Med</a:t>
            </a:r>
            <a:r>
              <a:rPr lang="it-IT" sz="1400" dirty="0"/>
              <a:t> (</a:t>
            </a:r>
            <a:r>
              <a:rPr lang="it-IT" sz="1400" dirty="0" err="1"/>
              <a:t>Lond</a:t>
            </a:r>
            <a:r>
              <a:rPr lang="it-IT" sz="1400" dirty="0"/>
              <a:t>). 2020 </a:t>
            </a:r>
            <a:r>
              <a:rPr lang="it-IT" sz="1400" dirty="0" err="1"/>
              <a:t>Dec</a:t>
            </a:r>
            <a:r>
              <a:rPr lang="it-IT" sz="1400" dirty="0"/>
              <a:t> 8;9(1):38. </a:t>
            </a:r>
            <a:r>
              <a:rPr lang="it-IT" sz="1400" dirty="0" err="1"/>
              <a:t>doi</a:t>
            </a:r>
            <a:r>
              <a:rPr lang="it-IT" sz="1400" dirty="0"/>
              <a:t>: 10.1186/s13741-020-00169-x. PMID: 33292558; PMCID: PMC7722323.</a:t>
            </a:r>
          </a:p>
          <a:p>
            <a:r>
              <a:rPr lang="en-US" sz="1400" dirty="0"/>
              <a:t>Moss D, </a:t>
            </a:r>
            <a:r>
              <a:rPr lang="en-US" sz="1400" dirty="0" err="1"/>
              <a:t>Willmarth</a:t>
            </a:r>
            <a:r>
              <a:rPr lang="en-US" sz="1400" dirty="0"/>
              <a:t> E. Hypnosis, anesthesia, pain management, and preparation for medical procedures. Ann </a:t>
            </a:r>
            <a:r>
              <a:rPr lang="en-US" sz="1400" dirty="0" err="1"/>
              <a:t>Palliat</a:t>
            </a:r>
            <a:r>
              <a:rPr lang="en-US" sz="1400" dirty="0"/>
              <a:t> Med. 2019 Sep;8(4):498-503. </a:t>
            </a:r>
            <a:r>
              <a:rPr lang="en-US" sz="1400" dirty="0" err="1"/>
              <a:t>doi</a:t>
            </a:r>
            <a:r>
              <a:rPr lang="en-US" sz="1400" dirty="0"/>
              <a:t>: 10.21037/apm.2019.07.01. </a:t>
            </a:r>
            <a:r>
              <a:rPr lang="en-US" sz="1400" dirty="0" err="1"/>
              <a:t>Epub</a:t>
            </a:r>
            <a:r>
              <a:rPr lang="en-US" sz="1400" dirty="0"/>
              <a:t> 2019 Jul 22. PMID: 31431022.</a:t>
            </a:r>
          </a:p>
          <a:p>
            <a:r>
              <a:rPr lang="en-US" sz="1400" dirty="0"/>
              <a:t>Michael W. Lew , Kathy Kravits , Carlos </a:t>
            </a:r>
            <a:r>
              <a:rPr lang="en-US" sz="1400" dirty="0" err="1"/>
              <a:t>Garberoglio</a:t>
            </a:r>
            <a:r>
              <a:rPr lang="en-US" sz="1400" dirty="0"/>
              <a:t> &amp; Anna Cathy Williams (2011) Use of Preoperative Hypnosis to Reduce Postoperative Pain and Anesthesia- Related Side Effects, International Journal of Clinical and Experimental Hypnosis, 59:4, 406-423, DOI: 10.1080/00207144.2011.594737</a:t>
            </a:r>
          </a:p>
          <a:p>
            <a:r>
              <a:rPr lang="en-US" sz="1400" dirty="0"/>
              <a:t>Seyda </a:t>
            </a:r>
            <a:r>
              <a:rPr lang="en-US" sz="1400" dirty="0" err="1"/>
              <a:t>Efsun</a:t>
            </a:r>
            <a:r>
              <a:rPr lang="en-US" sz="1400" dirty="0"/>
              <a:t> </a:t>
            </a:r>
            <a:r>
              <a:rPr lang="en-US" sz="1400" dirty="0" err="1"/>
              <a:t>Ozgunay</a:t>
            </a:r>
            <a:r>
              <a:rPr lang="en-US" sz="1400" dirty="0"/>
              <a:t>, </a:t>
            </a:r>
            <a:r>
              <a:rPr lang="en-US" sz="1400" dirty="0" err="1"/>
              <a:t>Suay</a:t>
            </a:r>
            <a:r>
              <a:rPr lang="en-US" sz="1400" dirty="0"/>
              <a:t> </a:t>
            </a:r>
            <a:r>
              <a:rPr lang="en-US" sz="1400" dirty="0" err="1"/>
              <a:t>Ozmen</a:t>
            </a:r>
            <a:r>
              <a:rPr lang="en-US" sz="1400" dirty="0"/>
              <a:t>, </a:t>
            </a:r>
            <a:r>
              <a:rPr lang="en-US" sz="1400" dirty="0" err="1"/>
              <a:t>Derya</a:t>
            </a:r>
            <a:r>
              <a:rPr lang="en-US" sz="1400" dirty="0"/>
              <a:t> Karasu, </a:t>
            </a:r>
            <a:r>
              <a:rPr lang="en-US" sz="1400" dirty="0" err="1"/>
              <a:t>Canan</a:t>
            </a:r>
            <a:r>
              <a:rPr lang="en-US" sz="1400" dirty="0"/>
              <a:t> Yilmaz &amp; Ibrahim </a:t>
            </a:r>
            <a:r>
              <a:rPr lang="en-US" sz="1400" dirty="0" err="1"/>
              <a:t>Taymur</a:t>
            </a:r>
            <a:r>
              <a:rPr lang="en-US" sz="1400" dirty="0"/>
              <a:t> (2019) The Effect of Hypnosis on Intraoperative Hemorrhage and Postoperative Pain in Rhinoplasty, International Journal of Clinical and Experimental Hypnosis, 67:3, 262-277, DOI: 10.1080/00207144.2019.1612670</a:t>
            </a:r>
          </a:p>
        </p:txBody>
      </p:sp>
    </p:spTree>
    <p:extLst>
      <p:ext uri="{BB962C8B-B14F-4D97-AF65-F5344CB8AC3E}">
        <p14:creationId xmlns:p14="http://schemas.microsoft.com/office/powerpoint/2010/main" val="280664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1503</TotalTime>
  <Words>745</Words>
  <Application>Microsoft Macintosh PowerPoint</Application>
  <PresentationFormat>Widescreen</PresentationFormat>
  <Paragraphs>75</Paragraphs>
  <Slides>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Calibri</vt:lpstr>
      <vt:lpstr>Wingdings</vt:lpstr>
      <vt:lpstr>RetrospectVTI</vt:lpstr>
      <vt:lpstr>L’IMPLEMENTAZIONE DEL PROTOCOLLO ERABS CON L’IPNOSI</vt:lpstr>
      <vt:lpstr>Obiettivi</vt:lpstr>
      <vt:lpstr>Protocollo di Studio:  </vt:lpstr>
      <vt:lpstr>Disegno dello studio: rilevazione parametri</vt:lpstr>
      <vt:lpstr>Modalità di rilevazione</vt:lpstr>
      <vt:lpstr>Dati preliminari</vt:lpstr>
      <vt:lpstr>VIDEO</vt:lpstr>
      <vt:lpstr>Bibliografia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Giovanni Fantola</cp:lastModifiedBy>
  <cp:revision>10</cp:revision>
  <dcterms:created xsi:type="dcterms:W3CDTF">2022-02-27T17:36:31Z</dcterms:created>
  <dcterms:modified xsi:type="dcterms:W3CDTF">2024-05-19T09:27:10Z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